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0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9"/>
    <p:restoredTop sz="94684"/>
  </p:normalViewPr>
  <p:slideViewPr>
    <p:cSldViewPr snapToGrid="0" snapToObjects="1">
      <p:cViewPr>
        <p:scale>
          <a:sx n="110" d="100"/>
          <a:sy n="110" d="100"/>
        </p:scale>
        <p:origin x="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3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5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83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97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34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97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24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5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18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2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4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5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9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74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A37C-8A72-A64D-9CB2-3FBFF4C2C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JINA-CEE Ion optics summer school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B27B9-41AD-184D-B34E-7E4769AA0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Jason </a:t>
            </a:r>
            <a:r>
              <a:rPr lang="en-US" dirty="0" err="1"/>
              <a:t>Surbrook</a:t>
            </a:r>
            <a:r>
              <a:rPr lang="en-US" dirty="0"/>
              <a:t>, Takashi YOSHIMOTO, Jake flowerdew</a:t>
            </a:r>
          </a:p>
        </p:txBody>
      </p:sp>
    </p:spTree>
    <p:extLst>
      <p:ext uri="{BB962C8B-B14F-4D97-AF65-F5344CB8AC3E}">
        <p14:creationId xmlns:p14="http://schemas.microsoft.com/office/powerpoint/2010/main" val="273990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A147-77A7-AA4D-B5B2-D1EB3530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8E183-305D-8149-B0CC-EA78AF0F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07" y="1845948"/>
            <a:ext cx="5692972" cy="4323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C8115-74A1-4447-83D0-486F85527752}"/>
              </a:ext>
            </a:extLst>
          </p:cNvPr>
          <p:cNvSpPr txBox="1"/>
          <p:nvPr/>
        </p:nvSpPr>
        <p:spPr>
          <a:xfrm>
            <a:off x="6821985" y="2299467"/>
            <a:ext cx="38608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Half life of O15 is 122s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F16 is unbound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Bottle neck at O15 because of relatively long half life – can’t beta decay and can’t proton capture.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leads to interesting reactions like an alpha capture</a:t>
            </a:r>
          </a:p>
        </p:txBody>
      </p:sp>
    </p:spTree>
    <p:extLst>
      <p:ext uri="{BB962C8B-B14F-4D97-AF65-F5344CB8AC3E}">
        <p14:creationId xmlns:p14="http://schemas.microsoft.com/office/powerpoint/2010/main" val="322899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0004-17F7-294B-9221-E9527016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the mass resolution in 1st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2781A-A527-7043-BBC4-619D57E25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19" y="1757110"/>
            <a:ext cx="5715000" cy="363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B3CAE-B210-B245-BAA4-C218F3F1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80" y="1757111"/>
            <a:ext cx="5854532" cy="363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5AB310-8BE5-2746-9B96-DAA52A26DE96}"/>
              </a:ext>
            </a:extLst>
          </p:cNvPr>
          <p:cNvSpPr txBox="1"/>
          <p:nvPr/>
        </p:nvSpPr>
        <p:spPr>
          <a:xfrm>
            <a:off x="1436914" y="5513401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OBJ := 1/ABS(MRESOL_P1)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3AE65-9E56-8945-8B80-DF425EF2EC80}"/>
              </a:ext>
            </a:extLst>
          </p:cNvPr>
          <p:cNvSpPr txBox="1"/>
          <p:nvPr/>
        </p:nvSpPr>
        <p:spPr>
          <a:xfrm>
            <a:off x="7442891" y="5399096"/>
            <a:ext cx="307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OBJ := 1/ABS(MRESOL_P1) + ABS(ME(1,2))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43C77-CB86-4749-B26E-7085EF79DAE2}"/>
              </a:ext>
            </a:extLst>
          </p:cNvPr>
          <p:cNvSpPr txBox="1"/>
          <p:nvPr/>
        </p:nvSpPr>
        <p:spPr>
          <a:xfrm>
            <a:off x="1436914" y="6061748"/>
            <a:ext cx="276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resolution: 85,000+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6C1B7-E49A-C34A-8ED4-641528863173}"/>
              </a:ext>
            </a:extLst>
          </p:cNvPr>
          <p:cNvSpPr txBox="1"/>
          <p:nvPr/>
        </p:nvSpPr>
        <p:spPr>
          <a:xfrm>
            <a:off x="7442891" y="6081048"/>
            <a:ext cx="276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resolution: 725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BA5BF-2542-134C-A41A-4A4BC8ABAE19}"/>
              </a:ext>
            </a:extLst>
          </p:cNvPr>
          <p:cNvSpPr txBox="1"/>
          <p:nvPr/>
        </p:nvSpPr>
        <p:spPr>
          <a:xfrm>
            <a:off x="4883412" y="5522118"/>
            <a:ext cx="1736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 optimum dispersion at FP2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7C9E8C-74A0-F846-855E-257F8A3BD06B}"/>
              </a:ext>
            </a:extLst>
          </p:cNvPr>
          <p:cNvCxnSpPr/>
          <p:nvPr/>
        </p:nvCxnSpPr>
        <p:spPr>
          <a:xfrm flipV="1">
            <a:off x="6053480" y="3773347"/>
            <a:ext cx="5278135" cy="1615963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02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F709-558B-AF41-876E-03868CB8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the mass resolution in 1st order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B7858-009A-FF47-A63D-3EB8763911F3}"/>
              </a:ext>
            </a:extLst>
          </p:cNvPr>
          <p:cNvSpPr txBox="1"/>
          <p:nvPr/>
        </p:nvSpPr>
        <p:spPr>
          <a:xfrm>
            <a:off x="7768361" y="1935032"/>
            <a:ext cx="39384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OBJ := 1/ABS(MRESOL_P1) + ABS(ME(1,2)) </a:t>
            </a:r>
            <a:r>
              <a:rPr lang="en-CA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ABS(ME(1,6))</a:t>
            </a:r>
          </a:p>
          <a:p>
            <a:endParaRPr lang="en-CA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CA" sz="2400" dirty="0"/>
              <a:t>Mass resolution: 750</a:t>
            </a:r>
          </a:p>
          <a:p>
            <a:r>
              <a:rPr lang="en-US" sz="2400" dirty="0"/>
              <a:t>(Varying Q2 and Q3)</a:t>
            </a:r>
            <a:endParaRPr lang="en-CA" sz="2400" dirty="0"/>
          </a:p>
          <a:p>
            <a:endParaRPr lang="en-CA" sz="2400" dirty="0"/>
          </a:p>
          <a:p>
            <a:r>
              <a:rPr lang="en-US" sz="2400" dirty="0"/>
              <a:t>Mass resolution: 820   (Varying Q2, Q3 and Q4)</a:t>
            </a:r>
          </a:p>
          <a:p>
            <a:endParaRPr lang="en-US" sz="2400" dirty="0"/>
          </a:p>
          <a:p>
            <a:r>
              <a:rPr lang="en-US" sz="2400" dirty="0"/>
              <a:t>Dispersion is minimum at FP2</a:t>
            </a:r>
          </a:p>
          <a:p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1A37A-8A4A-DD49-8812-FA4772D98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71" y="1939047"/>
            <a:ext cx="6431620" cy="407031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5E8215-9C18-C84E-8E66-96BD57AB0079}"/>
              </a:ext>
            </a:extLst>
          </p:cNvPr>
          <p:cNvCxnSpPr>
            <a:cxnSpLocks/>
          </p:cNvCxnSpPr>
          <p:nvPr/>
        </p:nvCxnSpPr>
        <p:spPr>
          <a:xfrm flipH="1" flipV="1">
            <a:off x="6875815" y="3966358"/>
            <a:ext cx="983395" cy="128854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4062-BFC6-C148-8393-60BEAFB7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E50DF-0CBF-4147-9A1A-D42B54886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10131425" cy="1156718"/>
          </a:xfrm>
        </p:spPr>
        <p:txBody>
          <a:bodyPr/>
          <a:lstStyle/>
          <a:p>
            <a:r>
              <a:rPr lang="en-US" sz="2400" dirty="0"/>
              <a:t>Testing the affects of the residual matrix elements after minimizing object function </a:t>
            </a:r>
            <a:r>
              <a:rPr lang="en-CA" sz="2400" dirty="0"/>
              <a:t>OBJ := 1/ABS(MRESOL_P1) + ABS(ME(1,2)) + ABS(ME(1,6))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F85B9-E153-BC40-BDAF-6DCB48697202}"/>
              </a:ext>
            </a:extLst>
          </p:cNvPr>
          <p:cNvSpPr txBox="1"/>
          <p:nvPr/>
        </p:nvSpPr>
        <p:spPr>
          <a:xfrm>
            <a:off x="2338086" y="3005655"/>
            <a:ext cx="106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0.13%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0AC70A-8E12-2D48-86C2-3D3228210BFE}"/>
              </a:ext>
            </a:extLst>
          </p:cNvPr>
          <p:cNvCxnSpPr/>
          <p:nvPr/>
        </p:nvCxnSpPr>
        <p:spPr>
          <a:xfrm flipV="1">
            <a:off x="3090441" y="2882096"/>
            <a:ext cx="405113" cy="23149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54414C-B974-BE4C-9603-6848F64F3CB9}"/>
              </a:ext>
            </a:extLst>
          </p:cNvPr>
          <p:cNvSpPr txBox="1">
            <a:spLocks/>
          </p:cNvSpPr>
          <p:nvPr/>
        </p:nvSpPr>
        <p:spPr>
          <a:xfrm>
            <a:off x="685800" y="3422345"/>
            <a:ext cx="10131425" cy="1156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Exploring the sensitivity of the magnet alignment and also longitudinal, transversal and pitch changes.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749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{52AFFBBB-5913-1D4A-884E-D1C64586ADA2}tf10001058</Template>
  <TotalTime>35</TotalTime>
  <Words>216</Words>
  <Application>Microsoft Macintosh PowerPoint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Celestial</vt:lpstr>
      <vt:lpstr>JINA-CEE Ion optics summer school Project</vt:lpstr>
      <vt:lpstr>Motivation</vt:lpstr>
      <vt:lpstr>Optimizing the mass resolution in 1st order</vt:lpstr>
      <vt:lpstr>Optimizing the mass resolution in 1st order</vt:lpstr>
      <vt:lpstr>Further work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JINA-CEE Ion optics summer school Project</dc:title>
  <dc:creator>Jake Flowerdew</dc:creator>
  <cp:lastModifiedBy>Jake Flowerdew</cp:lastModifiedBy>
  <cp:revision>4</cp:revision>
  <dcterms:created xsi:type="dcterms:W3CDTF">2018-09-14T13:23:13Z</dcterms:created>
  <dcterms:modified xsi:type="dcterms:W3CDTF">2018-09-14T13:58:40Z</dcterms:modified>
</cp:coreProperties>
</file>