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3"/>
  </p:sldMasterIdLst>
  <p:notesMasterIdLst>
    <p:notesMasterId r:id="rId4"/>
  </p:notesMasterIdLst>
  <p:sldIdLst>
    <p:sldId id="256" r:id="rId5"/>
  </p:sldIdLst>
  <p:sldSz cy="32918400" cx="43891200"/>
  <p:notesSz cx="7772400" cy="10058400"/>
  <p:embeddedFontLst>
    <p:embeddedFont>
      <p:font typeface="Tahoma"/>
      <p:regular r:id="rId6"/>
      <p:bold r:id="rId7"/>
    </p:embeddedFont>
    <p:embeddedFont>
      <p:font typeface="Helvetica Neue"/>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font" Target="fonts/HelveticaNeue-boldItalic.fntdata"/><Relationship Id="rId10" Type="http://schemas.openxmlformats.org/officeDocument/2006/relationships/font" Target="fonts/HelveticaNeue-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HelveticaNeue-bold.fntdata"/><Relationship Id="rId5" Type="http://schemas.openxmlformats.org/officeDocument/2006/relationships/slide" Target="slides/slide1.xml"/><Relationship Id="rId6" Type="http://schemas.openxmlformats.org/officeDocument/2006/relationships/font" Target="fonts/Tahoma-regular.fntdata"/><Relationship Id="rId7" Type="http://schemas.openxmlformats.org/officeDocument/2006/relationships/font" Target="fonts/Tahoma-bold.fntdata"/><Relationship Id="rId8" Type="http://schemas.openxmlformats.org/officeDocument/2006/relationships/font" Target="fonts/HelveticaNeu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295650" y="754375"/>
            <a:ext cx="5181850" cy="37719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777225" y="4777725"/>
            <a:ext cx="6217899" cy="4526274"/>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Shape 84"/>
          <p:cNvSpPr txBox="1"/>
          <p:nvPr>
            <p:ph idx="1" type="body"/>
          </p:nvPr>
        </p:nvSpPr>
        <p:spPr>
          <a:xfrm>
            <a:off x="777225" y="4777725"/>
            <a:ext cx="6217899" cy="4526274"/>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5" name="Shape 85"/>
          <p:cNvSpPr/>
          <p:nvPr>
            <p:ph idx="2" type="sldImg"/>
          </p:nvPr>
        </p:nvSpPr>
        <p:spPr>
          <a:xfrm>
            <a:off x="1295650" y="754375"/>
            <a:ext cx="5181850" cy="37719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1_Title Slide">
    <p:bg>
      <p:bgPr>
        <a:solidFill>
          <a:schemeClr val="lt1"/>
        </a:solidFill>
      </p:bgPr>
    </p:bg>
    <p:spTree>
      <p:nvGrpSpPr>
        <p:cNvPr id="16" name="Shape 16"/>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64" name="Shape 64"/>
        <p:cNvGrpSpPr/>
        <p:nvPr/>
      </p:nvGrpSpPr>
      <p:grpSpPr>
        <a:xfrm>
          <a:off x="0" y="0"/>
          <a:ext cx="0" cy="0"/>
          <a:chOff x="0" y="0"/>
          <a:chExt cx="0" cy="0"/>
        </a:xfrm>
      </p:grpSpPr>
      <p:sp>
        <p:nvSpPr>
          <p:cNvPr id="65" name="Shape 65"/>
          <p:cNvSpPr txBox="1"/>
          <p:nvPr>
            <p:ph type="title"/>
          </p:nvPr>
        </p:nvSpPr>
        <p:spPr>
          <a:xfrm>
            <a:off x="8602982" y="23042879"/>
            <a:ext cx="26334720" cy="2720341"/>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96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6" name="Shape 66"/>
          <p:cNvSpPr/>
          <p:nvPr>
            <p:ph idx="2" type="pic"/>
          </p:nvPr>
        </p:nvSpPr>
        <p:spPr>
          <a:xfrm>
            <a:off x="8602982" y="2941319"/>
            <a:ext cx="26334720" cy="19751040"/>
          </a:xfrm>
          <a:prstGeom prst="rect">
            <a:avLst/>
          </a:prstGeom>
          <a:noFill/>
          <a:ln>
            <a:noFill/>
          </a:ln>
        </p:spPr>
        <p:txBody>
          <a:bodyPr anchorCtr="0" anchor="t" bIns="91425" lIns="91425" rIns="91425" tIns="91425"/>
          <a:lstStyle>
            <a:lvl1pPr indent="0" lvl="0" marL="0" marR="0" rtl="0" algn="l">
              <a:spcBef>
                <a:spcPts val="3080"/>
              </a:spcBef>
              <a:buClr>
                <a:schemeClr val="dk1"/>
              </a:buClr>
              <a:buFont typeface="Arial"/>
              <a:buNone/>
              <a:defRPr b="0" i="0" sz="15400" u="none" cap="none" strike="noStrike">
                <a:solidFill>
                  <a:schemeClr val="dk1"/>
                </a:solidFill>
                <a:latin typeface="Calibri"/>
                <a:ea typeface="Calibri"/>
                <a:cs typeface="Calibri"/>
                <a:sym typeface="Calibri"/>
              </a:defRPr>
            </a:lvl1pPr>
            <a:lvl2pPr indent="-10160" lvl="1" marL="2194560" marR="0" rtl="0" algn="l">
              <a:spcBef>
                <a:spcPts val="2680"/>
              </a:spcBef>
              <a:buClr>
                <a:schemeClr val="dk1"/>
              </a:buClr>
              <a:buFont typeface="Arial"/>
              <a:buNone/>
              <a:defRPr b="0" i="0" sz="13400" u="none" cap="none" strike="noStrike">
                <a:solidFill>
                  <a:schemeClr val="dk1"/>
                </a:solidFill>
                <a:latin typeface="Calibri"/>
                <a:ea typeface="Calibri"/>
                <a:cs typeface="Calibri"/>
                <a:sym typeface="Calibri"/>
              </a:defRPr>
            </a:lvl2pPr>
            <a:lvl3pPr indent="-7620" lvl="2" marL="4389120" marR="0" rtl="0" algn="l">
              <a:spcBef>
                <a:spcPts val="2300"/>
              </a:spcBef>
              <a:buClr>
                <a:schemeClr val="dk1"/>
              </a:buClr>
              <a:buFont typeface="Arial"/>
              <a:buNone/>
              <a:defRPr b="0" i="0" sz="11500" u="none" cap="none" strike="noStrike">
                <a:solidFill>
                  <a:schemeClr val="dk1"/>
                </a:solidFill>
                <a:latin typeface="Calibri"/>
                <a:ea typeface="Calibri"/>
                <a:cs typeface="Calibri"/>
                <a:sym typeface="Calibri"/>
              </a:defRPr>
            </a:lvl3pPr>
            <a:lvl4pPr indent="-5080" lvl="3" marL="6583680" marR="0" rtl="0" algn="l">
              <a:spcBef>
                <a:spcPts val="1920"/>
              </a:spcBef>
              <a:buClr>
                <a:schemeClr val="dk1"/>
              </a:buClr>
              <a:buFont typeface="Arial"/>
              <a:buNone/>
              <a:defRPr b="0" i="0" sz="9600" u="none" cap="none" strike="noStrike">
                <a:solidFill>
                  <a:schemeClr val="dk1"/>
                </a:solidFill>
                <a:latin typeface="Calibri"/>
                <a:ea typeface="Calibri"/>
                <a:cs typeface="Calibri"/>
                <a:sym typeface="Calibri"/>
              </a:defRPr>
            </a:lvl4pPr>
            <a:lvl5pPr indent="-2540" lvl="4" marL="8778240" marR="0" rtl="0" algn="l">
              <a:spcBef>
                <a:spcPts val="1920"/>
              </a:spcBef>
              <a:buClr>
                <a:schemeClr val="dk1"/>
              </a:buClr>
              <a:buFont typeface="Arial"/>
              <a:buNone/>
              <a:defRPr b="0" i="0" sz="9600" u="none" cap="none" strike="noStrike">
                <a:solidFill>
                  <a:schemeClr val="dk1"/>
                </a:solidFill>
                <a:latin typeface="Calibri"/>
                <a:ea typeface="Calibri"/>
                <a:cs typeface="Calibri"/>
                <a:sym typeface="Calibri"/>
              </a:defRPr>
            </a:lvl5pPr>
            <a:lvl6pPr indent="0" lvl="5" marL="10972800" marR="0" rtl="0" algn="l">
              <a:spcBef>
                <a:spcPts val="1920"/>
              </a:spcBef>
              <a:buClr>
                <a:schemeClr val="dk1"/>
              </a:buClr>
              <a:buFont typeface="Arial"/>
              <a:buNone/>
              <a:defRPr b="0" i="0" sz="9600" u="none" cap="none" strike="noStrike">
                <a:solidFill>
                  <a:schemeClr val="dk1"/>
                </a:solidFill>
                <a:latin typeface="Calibri"/>
                <a:ea typeface="Calibri"/>
                <a:cs typeface="Calibri"/>
                <a:sym typeface="Calibri"/>
              </a:defRPr>
            </a:lvl6pPr>
            <a:lvl7pPr indent="-10160" lvl="6" marL="13167361" marR="0" rtl="0" algn="l">
              <a:spcBef>
                <a:spcPts val="1920"/>
              </a:spcBef>
              <a:buClr>
                <a:schemeClr val="dk1"/>
              </a:buClr>
              <a:buFont typeface="Arial"/>
              <a:buNone/>
              <a:defRPr b="0" i="0" sz="9600" u="none" cap="none" strike="noStrike">
                <a:solidFill>
                  <a:schemeClr val="dk1"/>
                </a:solidFill>
                <a:latin typeface="Calibri"/>
                <a:ea typeface="Calibri"/>
                <a:cs typeface="Calibri"/>
                <a:sym typeface="Calibri"/>
              </a:defRPr>
            </a:lvl7pPr>
            <a:lvl8pPr indent="-7619" lvl="7" marL="15361920" marR="0" rtl="0" algn="l">
              <a:spcBef>
                <a:spcPts val="1920"/>
              </a:spcBef>
              <a:buClr>
                <a:schemeClr val="dk1"/>
              </a:buClr>
              <a:buFont typeface="Arial"/>
              <a:buNone/>
              <a:defRPr b="0" i="0" sz="9600" u="none" cap="none" strike="noStrike">
                <a:solidFill>
                  <a:schemeClr val="dk1"/>
                </a:solidFill>
                <a:latin typeface="Calibri"/>
                <a:ea typeface="Calibri"/>
                <a:cs typeface="Calibri"/>
                <a:sym typeface="Calibri"/>
              </a:defRPr>
            </a:lvl8pPr>
            <a:lvl9pPr indent="-5080" lvl="8" marL="17556480" marR="0" rtl="0" algn="l">
              <a:spcBef>
                <a:spcPts val="1920"/>
              </a:spcBef>
              <a:buClr>
                <a:schemeClr val="dk1"/>
              </a:buClr>
              <a:buFont typeface="Arial"/>
              <a:buNone/>
              <a:defRPr b="0" i="0" sz="9600" u="none" cap="none" strike="noStrike">
                <a:solidFill>
                  <a:schemeClr val="dk1"/>
                </a:solidFill>
                <a:latin typeface="Calibri"/>
                <a:ea typeface="Calibri"/>
                <a:cs typeface="Calibri"/>
                <a:sym typeface="Calibri"/>
              </a:defRPr>
            </a:lvl9pPr>
          </a:lstStyle>
          <a:p/>
        </p:txBody>
      </p:sp>
      <p:sp>
        <p:nvSpPr>
          <p:cNvPr id="67" name="Shape 67"/>
          <p:cNvSpPr txBox="1"/>
          <p:nvPr>
            <p:ph idx="1" type="body"/>
          </p:nvPr>
        </p:nvSpPr>
        <p:spPr>
          <a:xfrm>
            <a:off x="8602982" y="25763221"/>
            <a:ext cx="26334720" cy="3863337"/>
          </a:xfrm>
          <a:prstGeom prst="rect">
            <a:avLst/>
          </a:prstGeom>
          <a:noFill/>
          <a:ln>
            <a:noFill/>
          </a:ln>
        </p:spPr>
        <p:txBody>
          <a:bodyPr anchorCtr="0" anchor="t" bIns="91425" lIns="91425" rIns="91425" tIns="91425"/>
          <a:lstStyle>
            <a:lvl1pPr indent="0" lvl="0" marL="0" marR="0" rtl="0" algn="l">
              <a:spcBef>
                <a:spcPts val="1340"/>
              </a:spcBef>
              <a:buClr>
                <a:schemeClr val="dk1"/>
              </a:buClr>
              <a:buFont typeface="Arial"/>
              <a:buNone/>
              <a:defRPr b="0" i="0" sz="6700" u="none" cap="none" strike="noStrike">
                <a:solidFill>
                  <a:schemeClr val="dk1"/>
                </a:solidFill>
                <a:latin typeface="Calibri"/>
                <a:ea typeface="Calibri"/>
                <a:cs typeface="Calibri"/>
                <a:sym typeface="Calibri"/>
              </a:defRPr>
            </a:lvl1pPr>
            <a:lvl2pPr indent="-10160" lvl="1" marL="2194560" marR="0" rtl="0" algn="l">
              <a:spcBef>
                <a:spcPts val="1160"/>
              </a:spcBef>
              <a:buClr>
                <a:schemeClr val="dk1"/>
              </a:buClr>
              <a:buFont typeface="Arial"/>
              <a:buNone/>
              <a:defRPr b="0" i="0" sz="5800" u="none" cap="none" strike="noStrike">
                <a:solidFill>
                  <a:schemeClr val="dk1"/>
                </a:solidFill>
                <a:latin typeface="Calibri"/>
                <a:ea typeface="Calibri"/>
                <a:cs typeface="Calibri"/>
                <a:sym typeface="Calibri"/>
              </a:defRPr>
            </a:lvl2pPr>
            <a:lvl3pPr indent="-7620" lvl="2" marL="4389120" marR="0" rtl="0" algn="l">
              <a:spcBef>
                <a:spcPts val="960"/>
              </a:spcBef>
              <a:buClr>
                <a:schemeClr val="dk1"/>
              </a:buClr>
              <a:buFont typeface="Arial"/>
              <a:buNone/>
              <a:defRPr b="0" i="0" sz="4800" u="none" cap="none" strike="noStrike">
                <a:solidFill>
                  <a:schemeClr val="dk1"/>
                </a:solidFill>
                <a:latin typeface="Calibri"/>
                <a:ea typeface="Calibri"/>
                <a:cs typeface="Calibri"/>
                <a:sym typeface="Calibri"/>
              </a:defRPr>
            </a:lvl3pPr>
            <a:lvl4pPr indent="-5080" lvl="3" marL="6583680" marR="0" rtl="0" algn="l">
              <a:spcBef>
                <a:spcPts val="860"/>
              </a:spcBef>
              <a:buClr>
                <a:schemeClr val="dk1"/>
              </a:buClr>
              <a:buFont typeface="Arial"/>
              <a:buNone/>
              <a:defRPr b="0" i="0" sz="4300" u="none" cap="none" strike="noStrike">
                <a:solidFill>
                  <a:schemeClr val="dk1"/>
                </a:solidFill>
                <a:latin typeface="Calibri"/>
                <a:ea typeface="Calibri"/>
                <a:cs typeface="Calibri"/>
                <a:sym typeface="Calibri"/>
              </a:defRPr>
            </a:lvl4pPr>
            <a:lvl5pPr indent="-2540" lvl="4" marL="8778240" marR="0" rtl="0" algn="l">
              <a:spcBef>
                <a:spcPts val="860"/>
              </a:spcBef>
              <a:buClr>
                <a:schemeClr val="dk1"/>
              </a:buClr>
              <a:buFont typeface="Arial"/>
              <a:buNone/>
              <a:defRPr b="0" i="0" sz="4300" u="none" cap="none" strike="noStrike">
                <a:solidFill>
                  <a:schemeClr val="dk1"/>
                </a:solidFill>
                <a:latin typeface="Calibri"/>
                <a:ea typeface="Calibri"/>
                <a:cs typeface="Calibri"/>
                <a:sym typeface="Calibri"/>
              </a:defRPr>
            </a:lvl5pPr>
            <a:lvl6pPr indent="0" lvl="5" marL="10972800" marR="0" rtl="0" algn="l">
              <a:spcBef>
                <a:spcPts val="860"/>
              </a:spcBef>
              <a:buClr>
                <a:schemeClr val="dk1"/>
              </a:buClr>
              <a:buFont typeface="Arial"/>
              <a:buNone/>
              <a:defRPr b="0" i="0" sz="4300" u="none" cap="none" strike="noStrike">
                <a:solidFill>
                  <a:schemeClr val="dk1"/>
                </a:solidFill>
                <a:latin typeface="Calibri"/>
                <a:ea typeface="Calibri"/>
                <a:cs typeface="Calibri"/>
                <a:sym typeface="Calibri"/>
              </a:defRPr>
            </a:lvl6pPr>
            <a:lvl7pPr indent="-10160" lvl="6" marL="13167361" marR="0" rtl="0" algn="l">
              <a:spcBef>
                <a:spcPts val="860"/>
              </a:spcBef>
              <a:buClr>
                <a:schemeClr val="dk1"/>
              </a:buClr>
              <a:buFont typeface="Arial"/>
              <a:buNone/>
              <a:defRPr b="0" i="0" sz="4300" u="none" cap="none" strike="noStrike">
                <a:solidFill>
                  <a:schemeClr val="dk1"/>
                </a:solidFill>
                <a:latin typeface="Calibri"/>
                <a:ea typeface="Calibri"/>
                <a:cs typeface="Calibri"/>
                <a:sym typeface="Calibri"/>
              </a:defRPr>
            </a:lvl7pPr>
            <a:lvl8pPr indent="-7619" lvl="7" marL="15361920" marR="0" rtl="0" algn="l">
              <a:spcBef>
                <a:spcPts val="860"/>
              </a:spcBef>
              <a:buClr>
                <a:schemeClr val="dk1"/>
              </a:buClr>
              <a:buFont typeface="Arial"/>
              <a:buNone/>
              <a:defRPr b="0" i="0" sz="4300" u="none" cap="none" strike="noStrike">
                <a:solidFill>
                  <a:schemeClr val="dk1"/>
                </a:solidFill>
                <a:latin typeface="Calibri"/>
                <a:ea typeface="Calibri"/>
                <a:cs typeface="Calibri"/>
                <a:sym typeface="Calibri"/>
              </a:defRPr>
            </a:lvl8pPr>
            <a:lvl9pPr indent="-5080" lvl="8" marL="17556480" marR="0" rtl="0" algn="l">
              <a:spcBef>
                <a:spcPts val="860"/>
              </a:spcBef>
              <a:buClr>
                <a:schemeClr val="dk1"/>
              </a:buClr>
              <a:buFont typeface="Arial"/>
              <a:buNone/>
              <a:defRPr b="0" i="0" sz="4300" u="none" cap="none" strike="noStrike">
                <a:solidFill>
                  <a:schemeClr val="dk1"/>
                </a:solidFill>
                <a:latin typeface="Calibri"/>
                <a:ea typeface="Calibri"/>
                <a:cs typeface="Calibri"/>
                <a:sym typeface="Calibri"/>
              </a:defRPr>
            </a:lvl9pPr>
          </a:lstStyle>
          <a:p/>
        </p:txBody>
      </p:sp>
      <p:sp>
        <p:nvSpPr>
          <p:cNvPr id="68" name="Shape 68"/>
          <p:cNvSpPr txBox="1"/>
          <p:nvPr>
            <p:ph idx="10" type="dt"/>
          </p:nvPr>
        </p:nvSpPr>
        <p:spPr>
          <a:xfrm>
            <a:off x="2194559" y="30510481"/>
            <a:ext cx="10241279" cy="17526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5800">
                <a:solidFill>
                  <a:srgbClr val="888888"/>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69" name="Shape 69"/>
          <p:cNvSpPr txBox="1"/>
          <p:nvPr>
            <p:ph idx="11" type="ftr"/>
          </p:nvPr>
        </p:nvSpPr>
        <p:spPr>
          <a:xfrm>
            <a:off x="14996159" y="30510481"/>
            <a:ext cx="13898879" cy="17526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5800">
                <a:solidFill>
                  <a:srgbClr val="888888"/>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70" name="Shape 70"/>
          <p:cNvSpPr txBox="1"/>
          <p:nvPr>
            <p:ph idx="12" type="sldNum"/>
          </p:nvPr>
        </p:nvSpPr>
        <p:spPr>
          <a:xfrm>
            <a:off x="31455359" y="30510481"/>
            <a:ext cx="10241279" cy="1752600"/>
          </a:xfrm>
          <a:prstGeom prst="rect">
            <a:avLst/>
          </a:prstGeom>
          <a:noFill/>
          <a:ln>
            <a:noFill/>
          </a:ln>
        </p:spPr>
        <p:txBody>
          <a:bodyPr anchorCtr="0" anchor="ctr" bIns="219450" lIns="438900" rIns="438900" tIns="219450">
            <a:noAutofit/>
          </a:bodyPr>
          <a:lstStyle/>
          <a:p>
            <a:pPr indent="0" lvl="0" marL="0" marR="0" rtl="0" algn="r">
              <a:spcBef>
                <a:spcPts val="0"/>
              </a:spcBef>
              <a:spcAft>
                <a:spcPts val="0"/>
              </a:spcAft>
              <a:buSzPct val="25000"/>
              <a:buNone/>
            </a:pPr>
            <a:fld id="{00000000-1234-1234-1234-123412341234}" type="slidenum">
              <a:rPr lang="en-US" sz="5800">
                <a:solidFill>
                  <a:srgbClr val="888888"/>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71" name="Shape 71"/>
        <p:cNvGrpSpPr/>
        <p:nvPr/>
      </p:nvGrpSpPr>
      <p:grpSpPr>
        <a:xfrm>
          <a:off x="0" y="0"/>
          <a:ext cx="0" cy="0"/>
          <a:chOff x="0" y="0"/>
          <a:chExt cx="0" cy="0"/>
        </a:xfrm>
      </p:grpSpPr>
      <p:sp>
        <p:nvSpPr>
          <p:cNvPr id="72" name="Shape 72"/>
          <p:cNvSpPr txBox="1"/>
          <p:nvPr>
            <p:ph type="title"/>
          </p:nvPr>
        </p:nvSpPr>
        <p:spPr>
          <a:xfrm>
            <a:off x="2194559" y="1318262"/>
            <a:ext cx="39502080" cy="5486399"/>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211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3" name="Shape 73"/>
          <p:cNvSpPr txBox="1"/>
          <p:nvPr>
            <p:ph idx="1" type="body"/>
          </p:nvPr>
        </p:nvSpPr>
        <p:spPr>
          <a:xfrm rot="5400000">
            <a:off x="11083289" y="-1207766"/>
            <a:ext cx="21724621" cy="39502080"/>
          </a:xfrm>
          <a:prstGeom prst="rect">
            <a:avLst/>
          </a:prstGeom>
          <a:noFill/>
          <a:ln>
            <a:noFill/>
          </a:ln>
        </p:spPr>
        <p:txBody>
          <a:bodyPr anchorCtr="0" anchor="t" bIns="91425" lIns="91425" rIns="91425" tIns="91425"/>
          <a:lstStyle>
            <a:lvl1pPr indent="-668020" lvl="0" marL="1645920" marR="0" rtl="0" algn="l">
              <a:spcBef>
                <a:spcPts val="3080"/>
              </a:spcBef>
              <a:buClr>
                <a:schemeClr val="dk1"/>
              </a:buClr>
              <a:buSzPct val="100000"/>
              <a:buFont typeface="Arial"/>
              <a:buChar char="•"/>
              <a:defRPr b="0" i="0" sz="15400" u="none" cap="none" strike="noStrike">
                <a:solidFill>
                  <a:schemeClr val="dk1"/>
                </a:solidFill>
                <a:latin typeface="Calibri"/>
                <a:ea typeface="Calibri"/>
                <a:cs typeface="Calibri"/>
                <a:sym typeface="Calibri"/>
              </a:defRPr>
            </a:lvl1pPr>
            <a:lvl2pPr indent="-530859" lvl="1" marL="3566159" marR="0" rtl="0" algn="l">
              <a:spcBef>
                <a:spcPts val="2680"/>
              </a:spcBef>
              <a:buClr>
                <a:schemeClr val="dk1"/>
              </a:buClr>
              <a:buSzPct val="100000"/>
              <a:buFont typeface="Arial"/>
              <a:buChar char="–"/>
              <a:defRPr b="0" i="0" sz="13400" u="none" cap="none" strike="noStrike">
                <a:solidFill>
                  <a:schemeClr val="dk1"/>
                </a:solidFill>
                <a:latin typeface="Calibri"/>
                <a:ea typeface="Calibri"/>
                <a:cs typeface="Calibri"/>
                <a:sym typeface="Calibri"/>
              </a:defRPr>
            </a:lvl2pPr>
            <a:lvl3pPr indent="-374650" lvl="2" marL="5486400" marR="0" rtl="0" algn="l">
              <a:spcBef>
                <a:spcPts val="2300"/>
              </a:spcBef>
              <a:buClr>
                <a:schemeClr val="dk1"/>
              </a:buClr>
              <a:buSzPct val="100000"/>
              <a:buFont typeface="Arial"/>
              <a:buChar char="•"/>
              <a:defRPr b="0" i="0" sz="11500" u="none" cap="none" strike="noStrike">
                <a:solidFill>
                  <a:schemeClr val="dk1"/>
                </a:solidFill>
                <a:latin typeface="Calibri"/>
                <a:ea typeface="Calibri"/>
                <a:cs typeface="Calibri"/>
                <a:sym typeface="Calibri"/>
              </a:defRPr>
            </a:lvl3pPr>
            <a:lvl4pPr indent="-492759" lvl="3" marL="7680960"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4pPr>
            <a:lvl5pPr indent="-490219" lvl="4" marL="9875520"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5pPr>
            <a:lvl6pPr indent="-487680" lvl="5" marL="12070080"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6pPr>
            <a:lvl7pPr indent="-497839" lvl="6" marL="14264639"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7pPr>
            <a:lvl8pPr indent="-495300" lvl="7" marL="16459200"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8pPr>
            <a:lvl9pPr indent="-492760" lvl="8" marL="18653760"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9pPr>
          </a:lstStyle>
          <a:p/>
        </p:txBody>
      </p:sp>
      <p:sp>
        <p:nvSpPr>
          <p:cNvPr id="74" name="Shape 74"/>
          <p:cNvSpPr txBox="1"/>
          <p:nvPr>
            <p:ph idx="10" type="dt"/>
          </p:nvPr>
        </p:nvSpPr>
        <p:spPr>
          <a:xfrm>
            <a:off x="2194559" y="30510481"/>
            <a:ext cx="10241279" cy="17526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5800">
                <a:solidFill>
                  <a:srgbClr val="888888"/>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75" name="Shape 75"/>
          <p:cNvSpPr txBox="1"/>
          <p:nvPr>
            <p:ph idx="11" type="ftr"/>
          </p:nvPr>
        </p:nvSpPr>
        <p:spPr>
          <a:xfrm>
            <a:off x="14996159" y="30510481"/>
            <a:ext cx="13898879" cy="17526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5800">
                <a:solidFill>
                  <a:srgbClr val="888888"/>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76" name="Shape 76"/>
          <p:cNvSpPr txBox="1"/>
          <p:nvPr>
            <p:ph idx="12" type="sldNum"/>
          </p:nvPr>
        </p:nvSpPr>
        <p:spPr>
          <a:xfrm>
            <a:off x="31455359" y="30510481"/>
            <a:ext cx="10241279" cy="1752600"/>
          </a:xfrm>
          <a:prstGeom prst="rect">
            <a:avLst/>
          </a:prstGeom>
          <a:noFill/>
          <a:ln>
            <a:noFill/>
          </a:ln>
        </p:spPr>
        <p:txBody>
          <a:bodyPr anchorCtr="0" anchor="ctr" bIns="219450" lIns="438900" rIns="438900" tIns="219450">
            <a:noAutofit/>
          </a:bodyPr>
          <a:lstStyle/>
          <a:p>
            <a:pPr indent="0" lvl="0" marL="0" marR="0" rtl="0" algn="r">
              <a:spcBef>
                <a:spcPts val="0"/>
              </a:spcBef>
              <a:spcAft>
                <a:spcPts val="0"/>
              </a:spcAft>
              <a:buSzPct val="25000"/>
              <a:buNone/>
            </a:pPr>
            <a:fld id="{00000000-1234-1234-1234-123412341234}" type="slidenum">
              <a:rPr lang="en-US" sz="5800">
                <a:solidFill>
                  <a:srgbClr val="888888"/>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77" name="Shape 77"/>
        <p:cNvGrpSpPr/>
        <p:nvPr/>
      </p:nvGrpSpPr>
      <p:grpSpPr>
        <a:xfrm>
          <a:off x="0" y="0"/>
          <a:ext cx="0" cy="0"/>
          <a:chOff x="0" y="0"/>
          <a:chExt cx="0" cy="0"/>
        </a:xfrm>
      </p:grpSpPr>
      <p:sp>
        <p:nvSpPr>
          <p:cNvPr id="78" name="Shape 78"/>
          <p:cNvSpPr txBox="1"/>
          <p:nvPr>
            <p:ph type="title"/>
          </p:nvPr>
        </p:nvSpPr>
        <p:spPr>
          <a:xfrm rot="5400000">
            <a:off x="22715220" y="10424165"/>
            <a:ext cx="28087320" cy="987552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211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9" name="Shape 79"/>
          <p:cNvSpPr txBox="1"/>
          <p:nvPr>
            <p:ph idx="1" type="body"/>
          </p:nvPr>
        </p:nvSpPr>
        <p:spPr>
          <a:xfrm rot="5400000">
            <a:off x="2598420" y="914405"/>
            <a:ext cx="28087320" cy="28895038"/>
          </a:xfrm>
          <a:prstGeom prst="rect">
            <a:avLst/>
          </a:prstGeom>
          <a:noFill/>
          <a:ln>
            <a:noFill/>
          </a:ln>
        </p:spPr>
        <p:txBody>
          <a:bodyPr anchorCtr="0" anchor="t" bIns="91425" lIns="91425" rIns="91425" tIns="91425"/>
          <a:lstStyle>
            <a:lvl1pPr indent="-668020" lvl="0" marL="1645920" marR="0" rtl="0" algn="l">
              <a:spcBef>
                <a:spcPts val="3080"/>
              </a:spcBef>
              <a:buClr>
                <a:schemeClr val="dk1"/>
              </a:buClr>
              <a:buSzPct val="100000"/>
              <a:buFont typeface="Arial"/>
              <a:buChar char="•"/>
              <a:defRPr b="0" i="0" sz="15400" u="none" cap="none" strike="noStrike">
                <a:solidFill>
                  <a:schemeClr val="dk1"/>
                </a:solidFill>
                <a:latin typeface="Calibri"/>
                <a:ea typeface="Calibri"/>
                <a:cs typeface="Calibri"/>
                <a:sym typeface="Calibri"/>
              </a:defRPr>
            </a:lvl1pPr>
            <a:lvl2pPr indent="-530859" lvl="1" marL="3566159" marR="0" rtl="0" algn="l">
              <a:spcBef>
                <a:spcPts val="2680"/>
              </a:spcBef>
              <a:buClr>
                <a:schemeClr val="dk1"/>
              </a:buClr>
              <a:buSzPct val="100000"/>
              <a:buFont typeface="Arial"/>
              <a:buChar char="–"/>
              <a:defRPr b="0" i="0" sz="13400" u="none" cap="none" strike="noStrike">
                <a:solidFill>
                  <a:schemeClr val="dk1"/>
                </a:solidFill>
                <a:latin typeface="Calibri"/>
                <a:ea typeface="Calibri"/>
                <a:cs typeface="Calibri"/>
                <a:sym typeface="Calibri"/>
              </a:defRPr>
            </a:lvl2pPr>
            <a:lvl3pPr indent="-374650" lvl="2" marL="5486400" marR="0" rtl="0" algn="l">
              <a:spcBef>
                <a:spcPts val="2300"/>
              </a:spcBef>
              <a:buClr>
                <a:schemeClr val="dk1"/>
              </a:buClr>
              <a:buSzPct val="100000"/>
              <a:buFont typeface="Arial"/>
              <a:buChar char="•"/>
              <a:defRPr b="0" i="0" sz="11500" u="none" cap="none" strike="noStrike">
                <a:solidFill>
                  <a:schemeClr val="dk1"/>
                </a:solidFill>
                <a:latin typeface="Calibri"/>
                <a:ea typeface="Calibri"/>
                <a:cs typeface="Calibri"/>
                <a:sym typeface="Calibri"/>
              </a:defRPr>
            </a:lvl3pPr>
            <a:lvl4pPr indent="-492759" lvl="3" marL="7680960"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4pPr>
            <a:lvl5pPr indent="-490219" lvl="4" marL="9875520"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5pPr>
            <a:lvl6pPr indent="-487680" lvl="5" marL="12070080"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6pPr>
            <a:lvl7pPr indent="-497839" lvl="6" marL="14264639"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7pPr>
            <a:lvl8pPr indent="-495300" lvl="7" marL="16459200"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8pPr>
            <a:lvl9pPr indent="-492760" lvl="8" marL="18653760"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9pPr>
          </a:lstStyle>
          <a:p/>
        </p:txBody>
      </p:sp>
      <p:sp>
        <p:nvSpPr>
          <p:cNvPr id="80" name="Shape 80"/>
          <p:cNvSpPr txBox="1"/>
          <p:nvPr>
            <p:ph idx="10" type="dt"/>
          </p:nvPr>
        </p:nvSpPr>
        <p:spPr>
          <a:xfrm>
            <a:off x="2194559" y="30510481"/>
            <a:ext cx="10241279" cy="17526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5800">
                <a:solidFill>
                  <a:srgbClr val="888888"/>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81" name="Shape 81"/>
          <p:cNvSpPr txBox="1"/>
          <p:nvPr>
            <p:ph idx="11" type="ftr"/>
          </p:nvPr>
        </p:nvSpPr>
        <p:spPr>
          <a:xfrm>
            <a:off x="14996159" y="30510481"/>
            <a:ext cx="13898879" cy="17526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5800">
                <a:solidFill>
                  <a:srgbClr val="888888"/>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82" name="Shape 82"/>
          <p:cNvSpPr txBox="1"/>
          <p:nvPr>
            <p:ph idx="12" type="sldNum"/>
          </p:nvPr>
        </p:nvSpPr>
        <p:spPr>
          <a:xfrm>
            <a:off x="31455359" y="30510481"/>
            <a:ext cx="10241279" cy="1752600"/>
          </a:xfrm>
          <a:prstGeom prst="rect">
            <a:avLst/>
          </a:prstGeom>
          <a:noFill/>
          <a:ln>
            <a:noFill/>
          </a:ln>
        </p:spPr>
        <p:txBody>
          <a:bodyPr anchorCtr="0" anchor="ctr" bIns="219450" lIns="438900" rIns="438900" tIns="219450">
            <a:noAutofit/>
          </a:bodyPr>
          <a:lstStyle/>
          <a:p>
            <a:pPr indent="0" lvl="0" marL="0" marR="0" rtl="0" algn="r">
              <a:spcBef>
                <a:spcPts val="0"/>
              </a:spcBef>
              <a:spcAft>
                <a:spcPts val="0"/>
              </a:spcAft>
              <a:buSzPct val="25000"/>
              <a:buNone/>
            </a:pPr>
            <a:fld id="{00000000-1234-1234-1234-123412341234}" type="slidenum">
              <a:rPr lang="en-US" sz="5800">
                <a:solidFill>
                  <a:srgbClr val="888888"/>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Slide">
    <p:spTree>
      <p:nvGrpSpPr>
        <p:cNvPr id="17" name="Shape 17"/>
        <p:cNvGrpSpPr/>
        <p:nvPr/>
      </p:nvGrpSpPr>
      <p:grpSpPr>
        <a:xfrm>
          <a:off x="0" y="0"/>
          <a:ext cx="0" cy="0"/>
          <a:chOff x="0" y="0"/>
          <a:chExt cx="0" cy="0"/>
        </a:xfrm>
      </p:grpSpPr>
      <p:sp>
        <p:nvSpPr>
          <p:cNvPr id="18" name="Shape 18"/>
          <p:cNvSpPr txBox="1"/>
          <p:nvPr>
            <p:ph type="ctrTitle"/>
          </p:nvPr>
        </p:nvSpPr>
        <p:spPr>
          <a:xfrm>
            <a:off x="3291839" y="10226042"/>
            <a:ext cx="37307518" cy="705612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211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9" name="Shape 19"/>
          <p:cNvSpPr txBox="1"/>
          <p:nvPr>
            <p:ph idx="1" type="subTitle"/>
          </p:nvPr>
        </p:nvSpPr>
        <p:spPr>
          <a:xfrm>
            <a:off x="6583679" y="18653759"/>
            <a:ext cx="30723838" cy="8412480"/>
          </a:xfrm>
          <a:prstGeom prst="rect">
            <a:avLst/>
          </a:prstGeom>
          <a:noFill/>
          <a:ln>
            <a:noFill/>
          </a:ln>
        </p:spPr>
        <p:txBody>
          <a:bodyPr anchorCtr="0" anchor="t" bIns="91425" lIns="91425" rIns="91425" tIns="91425"/>
          <a:lstStyle>
            <a:lvl1pPr indent="0" lvl="0" marL="0" marR="0" rtl="0" algn="ctr">
              <a:spcBef>
                <a:spcPts val="3080"/>
              </a:spcBef>
              <a:buClr>
                <a:srgbClr val="888888"/>
              </a:buClr>
              <a:buFont typeface="Arial"/>
              <a:buNone/>
              <a:defRPr b="0" i="0" sz="15400" u="none" cap="none" strike="noStrike">
                <a:solidFill>
                  <a:srgbClr val="888888"/>
                </a:solidFill>
                <a:latin typeface="Calibri"/>
                <a:ea typeface="Calibri"/>
                <a:cs typeface="Calibri"/>
                <a:sym typeface="Calibri"/>
              </a:defRPr>
            </a:lvl1pPr>
            <a:lvl2pPr indent="-10160" lvl="1" marL="2194560" marR="0" rtl="0" algn="ctr">
              <a:spcBef>
                <a:spcPts val="2680"/>
              </a:spcBef>
              <a:buClr>
                <a:srgbClr val="888888"/>
              </a:buClr>
              <a:buFont typeface="Arial"/>
              <a:buNone/>
              <a:defRPr b="0" i="0" sz="13400" u="none" cap="none" strike="noStrike">
                <a:solidFill>
                  <a:srgbClr val="888888"/>
                </a:solidFill>
                <a:latin typeface="Calibri"/>
                <a:ea typeface="Calibri"/>
                <a:cs typeface="Calibri"/>
                <a:sym typeface="Calibri"/>
              </a:defRPr>
            </a:lvl2pPr>
            <a:lvl3pPr indent="-7620" lvl="2" marL="4389120" marR="0" rtl="0" algn="ctr">
              <a:spcBef>
                <a:spcPts val="2300"/>
              </a:spcBef>
              <a:buClr>
                <a:srgbClr val="888888"/>
              </a:buClr>
              <a:buFont typeface="Arial"/>
              <a:buNone/>
              <a:defRPr b="0" i="0" sz="11500" u="none" cap="none" strike="noStrike">
                <a:solidFill>
                  <a:srgbClr val="888888"/>
                </a:solidFill>
                <a:latin typeface="Calibri"/>
                <a:ea typeface="Calibri"/>
                <a:cs typeface="Calibri"/>
                <a:sym typeface="Calibri"/>
              </a:defRPr>
            </a:lvl3pPr>
            <a:lvl4pPr indent="-5080" lvl="3" marL="6583680" marR="0" rtl="0" algn="ctr">
              <a:spcBef>
                <a:spcPts val="1920"/>
              </a:spcBef>
              <a:buClr>
                <a:srgbClr val="888888"/>
              </a:buClr>
              <a:buFont typeface="Arial"/>
              <a:buNone/>
              <a:defRPr b="0" i="0" sz="9600" u="none" cap="none" strike="noStrike">
                <a:solidFill>
                  <a:srgbClr val="888888"/>
                </a:solidFill>
                <a:latin typeface="Calibri"/>
                <a:ea typeface="Calibri"/>
                <a:cs typeface="Calibri"/>
                <a:sym typeface="Calibri"/>
              </a:defRPr>
            </a:lvl4pPr>
            <a:lvl5pPr indent="-2540" lvl="4" marL="8778240" marR="0" rtl="0" algn="ctr">
              <a:spcBef>
                <a:spcPts val="1920"/>
              </a:spcBef>
              <a:buClr>
                <a:srgbClr val="888888"/>
              </a:buClr>
              <a:buFont typeface="Arial"/>
              <a:buNone/>
              <a:defRPr b="0" i="0" sz="9600" u="none" cap="none" strike="noStrike">
                <a:solidFill>
                  <a:srgbClr val="888888"/>
                </a:solidFill>
                <a:latin typeface="Calibri"/>
                <a:ea typeface="Calibri"/>
                <a:cs typeface="Calibri"/>
                <a:sym typeface="Calibri"/>
              </a:defRPr>
            </a:lvl5pPr>
            <a:lvl6pPr indent="0" lvl="5" marL="10972800" marR="0" rtl="0" algn="ctr">
              <a:spcBef>
                <a:spcPts val="1920"/>
              </a:spcBef>
              <a:buClr>
                <a:srgbClr val="888888"/>
              </a:buClr>
              <a:buFont typeface="Arial"/>
              <a:buNone/>
              <a:defRPr b="0" i="0" sz="9600" u="none" cap="none" strike="noStrike">
                <a:solidFill>
                  <a:srgbClr val="888888"/>
                </a:solidFill>
                <a:latin typeface="Calibri"/>
                <a:ea typeface="Calibri"/>
                <a:cs typeface="Calibri"/>
                <a:sym typeface="Calibri"/>
              </a:defRPr>
            </a:lvl6pPr>
            <a:lvl7pPr indent="-10160" lvl="6" marL="13167361" marR="0" rtl="0" algn="ctr">
              <a:spcBef>
                <a:spcPts val="1920"/>
              </a:spcBef>
              <a:buClr>
                <a:srgbClr val="888888"/>
              </a:buClr>
              <a:buFont typeface="Arial"/>
              <a:buNone/>
              <a:defRPr b="0" i="0" sz="9600" u="none" cap="none" strike="noStrike">
                <a:solidFill>
                  <a:srgbClr val="888888"/>
                </a:solidFill>
                <a:latin typeface="Calibri"/>
                <a:ea typeface="Calibri"/>
                <a:cs typeface="Calibri"/>
                <a:sym typeface="Calibri"/>
              </a:defRPr>
            </a:lvl7pPr>
            <a:lvl8pPr indent="-7619" lvl="7" marL="15361920" marR="0" rtl="0" algn="ctr">
              <a:spcBef>
                <a:spcPts val="1920"/>
              </a:spcBef>
              <a:buClr>
                <a:srgbClr val="888888"/>
              </a:buClr>
              <a:buFont typeface="Arial"/>
              <a:buNone/>
              <a:defRPr b="0" i="0" sz="9600" u="none" cap="none" strike="noStrike">
                <a:solidFill>
                  <a:srgbClr val="888888"/>
                </a:solidFill>
                <a:latin typeface="Calibri"/>
                <a:ea typeface="Calibri"/>
                <a:cs typeface="Calibri"/>
                <a:sym typeface="Calibri"/>
              </a:defRPr>
            </a:lvl8pPr>
            <a:lvl9pPr indent="-5080" lvl="8" marL="17556480" marR="0" rtl="0" algn="ctr">
              <a:spcBef>
                <a:spcPts val="1920"/>
              </a:spcBef>
              <a:buClr>
                <a:srgbClr val="888888"/>
              </a:buClr>
              <a:buFont typeface="Arial"/>
              <a:buNone/>
              <a:defRPr b="0" i="0" sz="96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20" name="Shape 20"/>
        <p:cNvGrpSpPr/>
        <p:nvPr/>
      </p:nvGrpSpPr>
      <p:grpSpPr>
        <a:xfrm>
          <a:off x="0" y="0"/>
          <a:ext cx="0" cy="0"/>
          <a:chOff x="0" y="0"/>
          <a:chExt cx="0" cy="0"/>
        </a:xfrm>
      </p:grpSpPr>
      <p:sp>
        <p:nvSpPr>
          <p:cNvPr id="21" name="Shape 21"/>
          <p:cNvSpPr txBox="1"/>
          <p:nvPr>
            <p:ph type="title"/>
          </p:nvPr>
        </p:nvSpPr>
        <p:spPr>
          <a:xfrm>
            <a:off x="2194559" y="1318262"/>
            <a:ext cx="39502080" cy="5486399"/>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211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2" name="Shape 22"/>
          <p:cNvSpPr txBox="1"/>
          <p:nvPr>
            <p:ph idx="1" type="body"/>
          </p:nvPr>
        </p:nvSpPr>
        <p:spPr>
          <a:xfrm>
            <a:off x="2194559" y="7680963"/>
            <a:ext cx="39502080" cy="21724621"/>
          </a:xfrm>
          <a:prstGeom prst="rect">
            <a:avLst/>
          </a:prstGeom>
          <a:noFill/>
          <a:ln>
            <a:noFill/>
          </a:ln>
        </p:spPr>
        <p:txBody>
          <a:bodyPr anchorCtr="0" anchor="t" bIns="91425" lIns="91425" rIns="91425" tIns="91425"/>
          <a:lstStyle>
            <a:lvl1pPr indent="-668020" lvl="0" marL="1645920" marR="0" rtl="0" algn="l">
              <a:spcBef>
                <a:spcPts val="3080"/>
              </a:spcBef>
              <a:buClr>
                <a:schemeClr val="dk1"/>
              </a:buClr>
              <a:buSzPct val="100000"/>
              <a:buFont typeface="Arial"/>
              <a:buChar char="•"/>
              <a:defRPr b="0" i="0" sz="15400" u="none" cap="none" strike="noStrike">
                <a:solidFill>
                  <a:schemeClr val="dk1"/>
                </a:solidFill>
                <a:latin typeface="Calibri"/>
                <a:ea typeface="Calibri"/>
                <a:cs typeface="Calibri"/>
                <a:sym typeface="Calibri"/>
              </a:defRPr>
            </a:lvl1pPr>
            <a:lvl2pPr indent="-530859" lvl="1" marL="3566159" marR="0" rtl="0" algn="l">
              <a:spcBef>
                <a:spcPts val="2680"/>
              </a:spcBef>
              <a:buClr>
                <a:schemeClr val="dk1"/>
              </a:buClr>
              <a:buSzPct val="100000"/>
              <a:buFont typeface="Arial"/>
              <a:buChar char="–"/>
              <a:defRPr b="0" i="0" sz="13400" u="none" cap="none" strike="noStrike">
                <a:solidFill>
                  <a:schemeClr val="dk1"/>
                </a:solidFill>
                <a:latin typeface="Calibri"/>
                <a:ea typeface="Calibri"/>
                <a:cs typeface="Calibri"/>
                <a:sym typeface="Calibri"/>
              </a:defRPr>
            </a:lvl2pPr>
            <a:lvl3pPr indent="-374650" lvl="2" marL="5486400" marR="0" rtl="0" algn="l">
              <a:spcBef>
                <a:spcPts val="2300"/>
              </a:spcBef>
              <a:buClr>
                <a:schemeClr val="dk1"/>
              </a:buClr>
              <a:buSzPct val="100000"/>
              <a:buFont typeface="Arial"/>
              <a:buChar char="•"/>
              <a:defRPr b="0" i="0" sz="11500" u="none" cap="none" strike="noStrike">
                <a:solidFill>
                  <a:schemeClr val="dk1"/>
                </a:solidFill>
                <a:latin typeface="Calibri"/>
                <a:ea typeface="Calibri"/>
                <a:cs typeface="Calibri"/>
                <a:sym typeface="Calibri"/>
              </a:defRPr>
            </a:lvl3pPr>
            <a:lvl4pPr indent="-492759" lvl="3" marL="7680960"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4pPr>
            <a:lvl5pPr indent="-490219" lvl="4" marL="9875520"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5pPr>
            <a:lvl6pPr indent="-487680" lvl="5" marL="12070080"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6pPr>
            <a:lvl7pPr indent="-497839" lvl="6" marL="14264639"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7pPr>
            <a:lvl8pPr indent="-495300" lvl="7" marL="16459200"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8pPr>
            <a:lvl9pPr indent="-492760" lvl="8" marL="18653760"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9pPr>
          </a:lstStyle>
          <a:p/>
        </p:txBody>
      </p:sp>
      <p:sp>
        <p:nvSpPr>
          <p:cNvPr id="23" name="Shape 23"/>
          <p:cNvSpPr txBox="1"/>
          <p:nvPr>
            <p:ph idx="10" type="dt"/>
          </p:nvPr>
        </p:nvSpPr>
        <p:spPr>
          <a:xfrm>
            <a:off x="2194559" y="30510481"/>
            <a:ext cx="10241279" cy="17526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5800">
                <a:solidFill>
                  <a:srgbClr val="888888"/>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24" name="Shape 24"/>
          <p:cNvSpPr txBox="1"/>
          <p:nvPr>
            <p:ph idx="11" type="ftr"/>
          </p:nvPr>
        </p:nvSpPr>
        <p:spPr>
          <a:xfrm>
            <a:off x="14996159" y="30510481"/>
            <a:ext cx="13898879" cy="17526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5800">
                <a:solidFill>
                  <a:srgbClr val="888888"/>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25" name="Shape 25"/>
          <p:cNvSpPr txBox="1"/>
          <p:nvPr>
            <p:ph idx="12" type="sldNum"/>
          </p:nvPr>
        </p:nvSpPr>
        <p:spPr>
          <a:xfrm>
            <a:off x="31455359" y="30510481"/>
            <a:ext cx="10241279" cy="1752600"/>
          </a:xfrm>
          <a:prstGeom prst="rect">
            <a:avLst/>
          </a:prstGeom>
          <a:noFill/>
          <a:ln>
            <a:noFill/>
          </a:ln>
        </p:spPr>
        <p:txBody>
          <a:bodyPr anchorCtr="0" anchor="ctr" bIns="219450" lIns="438900" rIns="438900" tIns="219450">
            <a:noAutofit/>
          </a:bodyPr>
          <a:lstStyle/>
          <a:p>
            <a:pPr indent="0" lvl="0" marL="0" marR="0" rtl="0" algn="r">
              <a:spcBef>
                <a:spcPts val="0"/>
              </a:spcBef>
              <a:spcAft>
                <a:spcPts val="0"/>
              </a:spcAft>
              <a:buSzPct val="25000"/>
              <a:buNone/>
            </a:pPr>
            <a:fld id="{00000000-1234-1234-1234-123412341234}" type="slidenum">
              <a:rPr lang="en-US" sz="5800">
                <a:solidFill>
                  <a:srgbClr val="888888"/>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26" name="Shape 26"/>
        <p:cNvGrpSpPr/>
        <p:nvPr/>
      </p:nvGrpSpPr>
      <p:grpSpPr>
        <a:xfrm>
          <a:off x="0" y="0"/>
          <a:ext cx="0" cy="0"/>
          <a:chOff x="0" y="0"/>
          <a:chExt cx="0" cy="0"/>
        </a:xfrm>
      </p:grpSpPr>
      <p:sp>
        <p:nvSpPr>
          <p:cNvPr id="27" name="Shape 27"/>
          <p:cNvSpPr txBox="1"/>
          <p:nvPr>
            <p:ph type="title"/>
          </p:nvPr>
        </p:nvSpPr>
        <p:spPr>
          <a:xfrm>
            <a:off x="3467101" y="21153121"/>
            <a:ext cx="37307518" cy="6537960"/>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1" i="0" sz="19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8" name="Shape 28"/>
          <p:cNvSpPr txBox="1"/>
          <p:nvPr>
            <p:ph idx="1" type="body"/>
          </p:nvPr>
        </p:nvSpPr>
        <p:spPr>
          <a:xfrm>
            <a:off x="3467101" y="13952225"/>
            <a:ext cx="37307518" cy="7200897"/>
          </a:xfrm>
          <a:prstGeom prst="rect">
            <a:avLst/>
          </a:prstGeom>
          <a:noFill/>
          <a:ln>
            <a:noFill/>
          </a:ln>
        </p:spPr>
        <p:txBody>
          <a:bodyPr anchorCtr="0" anchor="b" bIns="91425" lIns="91425" rIns="91425" tIns="91425"/>
          <a:lstStyle>
            <a:lvl1pPr indent="0" lvl="0" marL="0" marR="0" rtl="0" algn="l">
              <a:spcBef>
                <a:spcPts val="1920"/>
              </a:spcBef>
              <a:buClr>
                <a:srgbClr val="888888"/>
              </a:buClr>
              <a:buFont typeface="Arial"/>
              <a:buNone/>
              <a:defRPr b="0" i="0" sz="9600" u="none" cap="none" strike="noStrike">
                <a:solidFill>
                  <a:srgbClr val="888888"/>
                </a:solidFill>
                <a:latin typeface="Calibri"/>
                <a:ea typeface="Calibri"/>
                <a:cs typeface="Calibri"/>
                <a:sym typeface="Calibri"/>
              </a:defRPr>
            </a:lvl1pPr>
            <a:lvl2pPr indent="-10160" lvl="1" marL="2194560" marR="0" rtl="0" algn="l">
              <a:spcBef>
                <a:spcPts val="1720"/>
              </a:spcBef>
              <a:buClr>
                <a:srgbClr val="888888"/>
              </a:buClr>
              <a:buFont typeface="Arial"/>
              <a:buNone/>
              <a:defRPr b="0" i="0" sz="8600" u="none" cap="none" strike="noStrike">
                <a:solidFill>
                  <a:srgbClr val="888888"/>
                </a:solidFill>
                <a:latin typeface="Calibri"/>
                <a:ea typeface="Calibri"/>
                <a:cs typeface="Calibri"/>
                <a:sym typeface="Calibri"/>
              </a:defRPr>
            </a:lvl2pPr>
            <a:lvl3pPr indent="-7620" lvl="2" marL="4389120" marR="0" rtl="0" algn="l">
              <a:spcBef>
                <a:spcPts val="1540"/>
              </a:spcBef>
              <a:buClr>
                <a:srgbClr val="888888"/>
              </a:buClr>
              <a:buFont typeface="Arial"/>
              <a:buNone/>
              <a:defRPr b="0" i="0" sz="7700" u="none" cap="none" strike="noStrike">
                <a:solidFill>
                  <a:srgbClr val="888888"/>
                </a:solidFill>
                <a:latin typeface="Calibri"/>
                <a:ea typeface="Calibri"/>
                <a:cs typeface="Calibri"/>
                <a:sym typeface="Calibri"/>
              </a:defRPr>
            </a:lvl3pPr>
            <a:lvl4pPr indent="-5080" lvl="3" marL="6583680" marR="0" rtl="0" algn="l">
              <a:spcBef>
                <a:spcPts val="1340"/>
              </a:spcBef>
              <a:buClr>
                <a:srgbClr val="888888"/>
              </a:buClr>
              <a:buFont typeface="Arial"/>
              <a:buNone/>
              <a:defRPr b="0" i="0" sz="6700" u="none" cap="none" strike="noStrike">
                <a:solidFill>
                  <a:srgbClr val="888888"/>
                </a:solidFill>
                <a:latin typeface="Calibri"/>
                <a:ea typeface="Calibri"/>
                <a:cs typeface="Calibri"/>
                <a:sym typeface="Calibri"/>
              </a:defRPr>
            </a:lvl4pPr>
            <a:lvl5pPr indent="-2540" lvl="4" marL="8778240" marR="0" rtl="0" algn="l">
              <a:spcBef>
                <a:spcPts val="1340"/>
              </a:spcBef>
              <a:buClr>
                <a:srgbClr val="888888"/>
              </a:buClr>
              <a:buFont typeface="Arial"/>
              <a:buNone/>
              <a:defRPr b="0" i="0" sz="6700" u="none" cap="none" strike="noStrike">
                <a:solidFill>
                  <a:srgbClr val="888888"/>
                </a:solidFill>
                <a:latin typeface="Calibri"/>
                <a:ea typeface="Calibri"/>
                <a:cs typeface="Calibri"/>
                <a:sym typeface="Calibri"/>
              </a:defRPr>
            </a:lvl5pPr>
            <a:lvl6pPr indent="0" lvl="5" marL="10972800" marR="0" rtl="0" algn="l">
              <a:spcBef>
                <a:spcPts val="1340"/>
              </a:spcBef>
              <a:buClr>
                <a:srgbClr val="888888"/>
              </a:buClr>
              <a:buFont typeface="Arial"/>
              <a:buNone/>
              <a:defRPr b="0" i="0" sz="6700" u="none" cap="none" strike="noStrike">
                <a:solidFill>
                  <a:srgbClr val="888888"/>
                </a:solidFill>
                <a:latin typeface="Calibri"/>
                <a:ea typeface="Calibri"/>
                <a:cs typeface="Calibri"/>
                <a:sym typeface="Calibri"/>
              </a:defRPr>
            </a:lvl6pPr>
            <a:lvl7pPr indent="-10160" lvl="6" marL="13167361" marR="0" rtl="0" algn="l">
              <a:spcBef>
                <a:spcPts val="1340"/>
              </a:spcBef>
              <a:buClr>
                <a:srgbClr val="888888"/>
              </a:buClr>
              <a:buFont typeface="Arial"/>
              <a:buNone/>
              <a:defRPr b="0" i="0" sz="6700" u="none" cap="none" strike="noStrike">
                <a:solidFill>
                  <a:srgbClr val="888888"/>
                </a:solidFill>
                <a:latin typeface="Calibri"/>
                <a:ea typeface="Calibri"/>
                <a:cs typeface="Calibri"/>
                <a:sym typeface="Calibri"/>
              </a:defRPr>
            </a:lvl7pPr>
            <a:lvl8pPr indent="-7619" lvl="7" marL="15361920" marR="0" rtl="0" algn="l">
              <a:spcBef>
                <a:spcPts val="1340"/>
              </a:spcBef>
              <a:buClr>
                <a:srgbClr val="888888"/>
              </a:buClr>
              <a:buFont typeface="Arial"/>
              <a:buNone/>
              <a:defRPr b="0" i="0" sz="6700" u="none" cap="none" strike="noStrike">
                <a:solidFill>
                  <a:srgbClr val="888888"/>
                </a:solidFill>
                <a:latin typeface="Calibri"/>
                <a:ea typeface="Calibri"/>
                <a:cs typeface="Calibri"/>
                <a:sym typeface="Calibri"/>
              </a:defRPr>
            </a:lvl8pPr>
            <a:lvl9pPr indent="-5080" lvl="8" marL="17556480" marR="0" rtl="0" algn="l">
              <a:spcBef>
                <a:spcPts val="1340"/>
              </a:spcBef>
              <a:buClr>
                <a:srgbClr val="888888"/>
              </a:buClr>
              <a:buFont typeface="Arial"/>
              <a:buNone/>
              <a:defRPr b="0" i="0" sz="6700" u="none" cap="none" strike="noStrike">
                <a:solidFill>
                  <a:srgbClr val="888888"/>
                </a:solidFill>
                <a:latin typeface="Calibri"/>
                <a:ea typeface="Calibri"/>
                <a:cs typeface="Calibri"/>
                <a:sym typeface="Calibri"/>
              </a:defRPr>
            </a:lvl9pPr>
          </a:lstStyle>
          <a:p/>
        </p:txBody>
      </p:sp>
      <p:sp>
        <p:nvSpPr>
          <p:cNvPr id="29" name="Shape 29"/>
          <p:cNvSpPr/>
          <p:nvPr/>
        </p:nvSpPr>
        <p:spPr>
          <a:xfrm flipH="1" rot="10800000">
            <a:off x="0" y="30403800"/>
            <a:ext cx="43891199" cy="2514599"/>
          </a:xfrm>
          <a:prstGeom prst="rect">
            <a:avLst/>
          </a:prstGeom>
          <a:gradFill>
            <a:gsLst>
              <a:gs pos="0">
                <a:srgbClr val="032480">
                  <a:alpha val="64705"/>
                </a:srgbClr>
              </a:gs>
              <a:gs pos="90000">
                <a:srgbClr val="032480"/>
              </a:gs>
              <a:gs pos="100000">
                <a:srgbClr val="032480">
                  <a:alpha val="0"/>
                </a:srgbClr>
              </a:gs>
            </a:gsLst>
            <a:lin ang="5400000" scaled="0"/>
          </a:gradFill>
          <a:ln>
            <a:noFill/>
          </a:ln>
        </p:spPr>
        <p:txBody>
          <a:bodyPr anchorCtr="0" anchor="ctr" bIns="45700" lIns="91425" rIns="91425"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nsf1.eps" id="30" name="Shape 30"/>
          <p:cNvPicPr preferRelativeResize="0"/>
          <p:nvPr/>
        </p:nvPicPr>
        <p:blipFill rotWithShape="1">
          <a:blip r:embed="rId2">
            <a:alphaModFix/>
          </a:blip>
          <a:srcRect b="0" l="0" r="0" t="0"/>
          <a:stretch/>
        </p:blipFill>
        <p:spPr>
          <a:xfrm>
            <a:off x="41515431" y="31024865"/>
            <a:ext cx="1461364" cy="1461362"/>
          </a:xfrm>
          <a:prstGeom prst="rect">
            <a:avLst/>
          </a:prstGeom>
          <a:noFill/>
          <a:ln>
            <a:noFill/>
          </a:ln>
        </p:spPr>
      </p:pic>
      <p:sp>
        <p:nvSpPr>
          <p:cNvPr id="31" name="Shape 31"/>
          <p:cNvSpPr txBox="1"/>
          <p:nvPr/>
        </p:nvSpPr>
        <p:spPr>
          <a:xfrm>
            <a:off x="33705793" y="31395309"/>
            <a:ext cx="7484240" cy="738664"/>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n-US" sz="2100">
                <a:solidFill>
                  <a:srgbClr val="FFFFFF"/>
                </a:solidFill>
                <a:latin typeface="Helvetica Neue"/>
                <a:ea typeface="Helvetica Neue"/>
                <a:cs typeface="Helvetica Neue"/>
                <a:sym typeface="Helvetica Neue"/>
              </a:rPr>
              <a:t>This project is funded by the NSF through the Physics Frontier Center Program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32" name="Shape 32"/>
        <p:cNvGrpSpPr/>
        <p:nvPr/>
      </p:nvGrpSpPr>
      <p:grpSpPr>
        <a:xfrm>
          <a:off x="0" y="0"/>
          <a:ext cx="0" cy="0"/>
          <a:chOff x="0" y="0"/>
          <a:chExt cx="0" cy="0"/>
        </a:xfrm>
      </p:grpSpPr>
      <p:sp>
        <p:nvSpPr>
          <p:cNvPr id="33" name="Shape 33"/>
          <p:cNvSpPr txBox="1"/>
          <p:nvPr>
            <p:ph type="title"/>
          </p:nvPr>
        </p:nvSpPr>
        <p:spPr>
          <a:xfrm>
            <a:off x="2194559" y="1318262"/>
            <a:ext cx="39502080" cy="5486399"/>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211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4" name="Shape 34"/>
          <p:cNvSpPr txBox="1"/>
          <p:nvPr>
            <p:ph idx="1" type="body"/>
          </p:nvPr>
        </p:nvSpPr>
        <p:spPr>
          <a:xfrm>
            <a:off x="2194559" y="7680963"/>
            <a:ext cx="19385280" cy="21724621"/>
          </a:xfrm>
          <a:prstGeom prst="rect">
            <a:avLst/>
          </a:prstGeom>
          <a:noFill/>
          <a:ln>
            <a:noFill/>
          </a:ln>
        </p:spPr>
        <p:txBody>
          <a:bodyPr anchorCtr="0" anchor="t" bIns="91425" lIns="91425" rIns="91425" tIns="91425"/>
          <a:lstStyle>
            <a:lvl1pPr indent="-795020" lvl="0" marL="1645920" marR="0" rtl="0" algn="l">
              <a:spcBef>
                <a:spcPts val="2680"/>
              </a:spcBef>
              <a:buClr>
                <a:schemeClr val="dk1"/>
              </a:buClr>
              <a:buSzPct val="100000"/>
              <a:buFont typeface="Arial"/>
              <a:buChar char="•"/>
              <a:defRPr b="0" i="0" sz="13400" u="none" cap="none" strike="noStrike">
                <a:solidFill>
                  <a:schemeClr val="dk1"/>
                </a:solidFill>
                <a:latin typeface="Calibri"/>
                <a:ea typeface="Calibri"/>
                <a:cs typeface="Calibri"/>
                <a:sym typeface="Calibri"/>
              </a:defRPr>
            </a:lvl1pPr>
            <a:lvl2pPr indent="-651509" lvl="1" marL="3566159" marR="0" rtl="0" algn="l">
              <a:spcBef>
                <a:spcPts val="2300"/>
              </a:spcBef>
              <a:buClr>
                <a:schemeClr val="dk1"/>
              </a:buClr>
              <a:buSzPct val="100000"/>
              <a:buFont typeface="Arial"/>
              <a:buChar char="–"/>
              <a:defRPr b="0" i="0" sz="11500" u="none" cap="none" strike="noStrike">
                <a:solidFill>
                  <a:schemeClr val="dk1"/>
                </a:solidFill>
                <a:latin typeface="Calibri"/>
                <a:ea typeface="Calibri"/>
                <a:cs typeface="Calibri"/>
                <a:sym typeface="Calibri"/>
              </a:defRPr>
            </a:lvl2pPr>
            <a:lvl3pPr indent="-495300" lvl="2" marL="5486400"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3pPr>
            <a:lvl4pPr indent="-556259" lvl="3" marL="7680960" marR="0" rtl="0" algn="l">
              <a:spcBef>
                <a:spcPts val="1720"/>
              </a:spcBef>
              <a:buClr>
                <a:schemeClr val="dk1"/>
              </a:buClr>
              <a:buSzPct val="100000"/>
              <a:buFont typeface="Arial"/>
              <a:buChar char="–"/>
              <a:defRPr b="0" i="0" sz="8600" u="none" cap="none" strike="noStrike">
                <a:solidFill>
                  <a:schemeClr val="dk1"/>
                </a:solidFill>
                <a:latin typeface="Calibri"/>
                <a:ea typeface="Calibri"/>
                <a:cs typeface="Calibri"/>
                <a:sym typeface="Calibri"/>
              </a:defRPr>
            </a:lvl4pPr>
            <a:lvl5pPr indent="-553719" lvl="4" marL="9875520" marR="0" rtl="0" algn="l">
              <a:spcBef>
                <a:spcPts val="1720"/>
              </a:spcBef>
              <a:buClr>
                <a:schemeClr val="dk1"/>
              </a:buClr>
              <a:buSzPct val="100000"/>
              <a:buFont typeface="Arial"/>
              <a:buChar char="»"/>
              <a:defRPr b="0" i="0" sz="8600" u="none" cap="none" strike="noStrike">
                <a:solidFill>
                  <a:schemeClr val="dk1"/>
                </a:solidFill>
                <a:latin typeface="Calibri"/>
                <a:ea typeface="Calibri"/>
                <a:cs typeface="Calibri"/>
                <a:sym typeface="Calibri"/>
              </a:defRPr>
            </a:lvl5pPr>
            <a:lvl6pPr indent="-551180" lvl="5" marL="12070080" marR="0" rtl="0" algn="l">
              <a:spcBef>
                <a:spcPts val="1720"/>
              </a:spcBef>
              <a:buClr>
                <a:schemeClr val="dk1"/>
              </a:buClr>
              <a:buSzPct val="100000"/>
              <a:buFont typeface="Arial"/>
              <a:buChar char="•"/>
              <a:defRPr b="0" i="0" sz="8600" u="none" cap="none" strike="noStrike">
                <a:solidFill>
                  <a:schemeClr val="dk1"/>
                </a:solidFill>
                <a:latin typeface="Calibri"/>
                <a:ea typeface="Calibri"/>
                <a:cs typeface="Calibri"/>
                <a:sym typeface="Calibri"/>
              </a:defRPr>
            </a:lvl6pPr>
            <a:lvl7pPr indent="-561339" lvl="6" marL="14264639" marR="0" rtl="0" algn="l">
              <a:spcBef>
                <a:spcPts val="1720"/>
              </a:spcBef>
              <a:buClr>
                <a:schemeClr val="dk1"/>
              </a:buClr>
              <a:buSzPct val="100000"/>
              <a:buFont typeface="Arial"/>
              <a:buChar char="•"/>
              <a:defRPr b="0" i="0" sz="8600" u="none" cap="none" strike="noStrike">
                <a:solidFill>
                  <a:schemeClr val="dk1"/>
                </a:solidFill>
                <a:latin typeface="Calibri"/>
                <a:ea typeface="Calibri"/>
                <a:cs typeface="Calibri"/>
                <a:sym typeface="Calibri"/>
              </a:defRPr>
            </a:lvl7pPr>
            <a:lvl8pPr indent="-558800" lvl="7" marL="16459200" marR="0" rtl="0" algn="l">
              <a:spcBef>
                <a:spcPts val="1720"/>
              </a:spcBef>
              <a:buClr>
                <a:schemeClr val="dk1"/>
              </a:buClr>
              <a:buSzPct val="100000"/>
              <a:buFont typeface="Arial"/>
              <a:buChar char="•"/>
              <a:defRPr b="0" i="0" sz="8600" u="none" cap="none" strike="noStrike">
                <a:solidFill>
                  <a:schemeClr val="dk1"/>
                </a:solidFill>
                <a:latin typeface="Calibri"/>
                <a:ea typeface="Calibri"/>
                <a:cs typeface="Calibri"/>
                <a:sym typeface="Calibri"/>
              </a:defRPr>
            </a:lvl8pPr>
            <a:lvl9pPr indent="-556260" lvl="8" marL="18653760" marR="0" rtl="0" algn="l">
              <a:spcBef>
                <a:spcPts val="1720"/>
              </a:spcBef>
              <a:buClr>
                <a:schemeClr val="dk1"/>
              </a:buClr>
              <a:buSzPct val="100000"/>
              <a:buFont typeface="Arial"/>
              <a:buChar char="•"/>
              <a:defRPr b="0" i="0" sz="8600" u="none" cap="none" strike="noStrike">
                <a:solidFill>
                  <a:schemeClr val="dk1"/>
                </a:solidFill>
                <a:latin typeface="Calibri"/>
                <a:ea typeface="Calibri"/>
                <a:cs typeface="Calibri"/>
                <a:sym typeface="Calibri"/>
              </a:defRPr>
            </a:lvl9pPr>
          </a:lstStyle>
          <a:p/>
        </p:txBody>
      </p:sp>
      <p:sp>
        <p:nvSpPr>
          <p:cNvPr id="35" name="Shape 35"/>
          <p:cNvSpPr txBox="1"/>
          <p:nvPr>
            <p:ph idx="2" type="body"/>
          </p:nvPr>
        </p:nvSpPr>
        <p:spPr>
          <a:xfrm>
            <a:off x="22311359" y="7680963"/>
            <a:ext cx="19385280" cy="21724621"/>
          </a:xfrm>
          <a:prstGeom prst="rect">
            <a:avLst/>
          </a:prstGeom>
          <a:noFill/>
          <a:ln>
            <a:noFill/>
          </a:ln>
        </p:spPr>
        <p:txBody>
          <a:bodyPr anchorCtr="0" anchor="t" bIns="91425" lIns="91425" rIns="91425" tIns="91425"/>
          <a:lstStyle>
            <a:lvl1pPr indent="-795020" lvl="0" marL="1645920" marR="0" rtl="0" algn="l">
              <a:spcBef>
                <a:spcPts val="2680"/>
              </a:spcBef>
              <a:buClr>
                <a:schemeClr val="dk1"/>
              </a:buClr>
              <a:buSzPct val="100000"/>
              <a:buFont typeface="Arial"/>
              <a:buChar char="•"/>
              <a:defRPr b="0" i="0" sz="13400" u="none" cap="none" strike="noStrike">
                <a:solidFill>
                  <a:schemeClr val="dk1"/>
                </a:solidFill>
                <a:latin typeface="Calibri"/>
                <a:ea typeface="Calibri"/>
                <a:cs typeface="Calibri"/>
                <a:sym typeface="Calibri"/>
              </a:defRPr>
            </a:lvl1pPr>
            <a:lvl2pPr indent="-651509" lvl="1" marL="3566159" marR="0" rtl="0" algn="l">
              <a:spcBef>
                <a:spcPts val="2300"/>
              </a:spcBef>
              <a:buClr>
                <a:schemeClr val="dk1"/>
              </a:buClr>
              <a:buSzPct val="100000"/>
              <a:buFont typeface="Arial"/>
              <a:buChar char="–"/>
              <a:defRPr b="0" i="0" sz="11500" u="none" cap="none" strike="noStrike">
                <a:solidFill>
                  <a:schemeClr val="dk1"/>
                </a:solidFill>
                <a:latin typeface="Calibri"/>
                <a:ea typeface="Calibri"/>
                <a:cs typeface="Calibri"/>
                <a:sym typeface="Calibri"/>
              </a:defRPr>
            </a:lvl2pPr>
            <a:lvl3pPr indent="-495300" lvl="2" marL="5486400"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3pPr>
            <a:lvl4pPr indent="-556259" lvl="3" marL="7680960" marR="0" rtl="0" algn="l">
              <a:spcBef>
                <a:spcPts val="1720"/>
              </a:spcBef>
              <a:buClr>
                <a:schemeClr val="dk1"/>
              </a:buClr>
              <a:buSzPct val="100000"/>
              <a:buFont typeface="Arial"/>
              <a:buChar char="–"/>
              <a:defRPr b="0" i="0" sz="8600" u="none" cap="none" strike="noStrike">
                <a:solidFill>
                  <a:schemeClr val="dk1"/>
                </a:solidFill>
                <a:latin typeface="Calibri"/>
                <a:ea typeface="Calibri"/>
                <a:cs typeface="Calibri"/>
                <a:sym typeface="Calibri"/>
              </a:defRPr>
            </a:lvl4pPr>
            <a:lvl5pPr indent="-553719" lvl="4" marL="9875520" marR="0" rtl="0" algn="l">
              <a:spcBef>
                <a:spcPts val="1720"/>
              </a:spcBef>
              <a:buClr>
                <a:schemeClr val="dk1"/>
              </a:buClr>
              <a:buSzPct val="100000"/>
              <a:buFont typeface="Arial"/>
              <a:buChar char="»"/>
              <a:defRPr b="0" i="0" sz="8600" u="none" cap="none" strike="noStrike">
                <a:solidFill>
                  <a:schemeClr val="dk1"/>
                </a:solidFill>
                <a:latin typeface="Calibri"/>
                <a:ea typeface="Calibri"/>
                <a:cs typeface="Calibri"/>
                <a:sym typeface="Calibri"/>
              </a:defRPr>
            </a:lvl5pPr>
            <a:lvl6pPr indent="-551180" lvl="5" marL="12070080" marR="0" rtl="0" algn="l">
              <a:spcBef>
                <a:spcPts val="1720"/>
              </a:spcBef>
              <a:buClr>
                <a:schemeClr val="dk1"/>
              </a:buClr>
              <a:buSzPct val="100000"/>
              <a:buFont typeface="Arial"/>
              <a:buChar char="•"/>
              <a:defRPr b="0" i="0" sz="8600" u="none" cap="none" strike="noStrike">
                <a:solidFill>
                  <a:schemeClr val="dk1"/>
                </a:solidFill>
                <a:latin typeface="Calibri"/>
                <a:ea typeface="Calibri"/>
                <a:cs typeface="Calibri"/>
                <a:sym typeface="Calibri"/>
              </a:defRPr>
            </a:lvl6pPr>
            <a:lvl7pPr indent="-561339" lvl="6" marL="14264639" marR="0" rtl="0" algn="l">
              <a:spcBef>
                <a:spcPts val="1720"/>
              </a:spcBef>
              <a:buClr>
                <a:schemeClr val="dk1"/>
              </a:buClr>
              <a:buSzPct val="100000"/>
              <a:buFont typeface="Arial"/>
              <a:buChar char="•"/>
              <a:defRPr b="0" i="0" sz="8600" u="none" cap="none" strike="noStrike">
                <a:solidFill>
                  <a:schemeClr val="dk1"/>
                </a:solidFill>
                <a:latin typeface="Calibri"/>
                <a:ea typeface="Calibri"/>
                <a:cs typeface="Calibri"/>
                <a:sym typeface="Calibri"/>
              </a:defRPr>
            </a:lvl7pPr>
            <a:lvl8pPr indent="-558800" lvl="7" marL="16459200" marR="0" rtl="0" algn="l">
              <a:spcBef>
                <a:spcPts val="1720"/>
              </a:spcBef>
              <a:buClr>
                <a:schemeClr val="dk1"/>
              </a:buClr>
              <a:buSzPct val="100000"/>
              <a:buFont typeface="Arial"/>
              <a:buChar char="•"/>
              <a:defRPr b="0" i="0" sz="8600" u="none" cap="none" strike="noStrike">
                <a:solidFill>
                  <a:schemeClr val="dk1"/>
                </a:solidFill>
                <a:latin typeface="Calibri"/>
                <a:ea typeface="Calibri"/>
                <a:cs typeface="Calibri"/>
                <a:sym typeface="Calibri"/>
              </a:defRPr>
            </a:lvl8pPr>
            <a:lvl9pPr indent="-556260" lvl="8" marL="18653760" marR="0" rtl="0" algn="l">
              <a:spcBef>
                <a:spcPts val="1720"/>
              </a:spcBef>
              <a:buClr>
                <a:schemeClr val="dk1"/>
              </a:buClr>
              <a:buSzPct val="100000"/>
              <a:buFont typeface="Arial"/>
              <a:buChar char="•"/>
              <a:defRPr b="0" i="0" sz="8600" u="none" cap="none" strike="noStrike">
                <a:solidFill>
                  <a:schemeClr val="dk1"/>
                </a:solidFill>
                <a:latin typeface="Calibri"/>
                <a:ea typeface="Calibri"/>
                <a:cs typeface="Calibri"/>
                <a:sym typeface="Calibri"/>
              </a:defRPr>
            </a:lvl9pPr>
          </a:lstStyle>
          <a:p/>
        </p:txBody>
      </p:sp>
      <p:sp>
        <p:nvSpPr>
          <p:cNvPr id="36" name="Shape 36"/>
          <p:cNvSpPr txBox="1"/>
          <p:nvPr>
            <p:ph idx="10" type="dt"/>
          </p:nvPr>
        </p:nvSpPr>
        <p:spPr>
          <a:xfrm>
            <a:off x="2194559" y="30510481"/>
            <a:ext cx="10241279" cy="17526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5800">
                <a:solidFill>
                  <a:srgbClr val="888888"/>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37" name="Shape 37"/>
          <p:cNvSpPr txBox="1"/>
          <p:nvPr>
            <p:ph idx="11" type="ftr"/>
          </p:nvPr>
        </p:nvSpPr>
        <p:spPr>
          <a:xfrm>
            <a:off x="14996159" y="30510481"/>
            <a:ext cx="13898879" cy="17526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5800">
                <a:solidFill>
                  <a:srgbClr val="888888"/>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38" name="Shape 38"/>
          <p:cNvSpPr txBox="1"/>
          <p:nvPr>
            <p:ph idx="12" type="sldNum"/>
          </p:nvPr>
        </p:nvSpPr>
        <p:spPr>
          <a:xfrm>
            <a:off x="31455359" y="30510481"/>
            <a:ext cx="10241279" cy="1752600"/>
          </a:xfrm>
          <a:prstGeom prst="rect">
            <a:avLst/>
          </a:prstGeom>
          <a:noFill/>
          <a:ln>
            <a:noFill/>
          </a:ln>
        </p:spPr>
        <p:txBody>
          <a:bodyPr anchorCtr="0" anchor="ctr" bIns="219450" lIns="438900" rIns="438900" tIns="219450">
            <a:noAutofit/>
          </a:bodyPr>
          <a:lstStyle/>
          <a:p>
            <a:pPr indent="0" lvl="0" marL="0" marR="0" rtl="0" algn="r">
              <a:spcBef>
                <a:spcPts val="0"/>
              </a:spcBef>
              <a:spcAft>
                <a:spcPts val="0"/>
              </a:spcAft>
              <a:buSzPct val="25000"/>
              <a:buNone/>
            </a:pPr>
            <a:fld id="{00000000-1234-1234-1234-123412341234}" type="slidenum">
              <a:rPr lang="en-US" sz="5800">
                <a:solidFill>
                  <a:srgbClr val="888888"/>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39" name="Shape 39"/>
        <p:cNvGrpSpPr/>
        <p:nvPr/>
      </p:nvGrpSpPr>
      <p:grpSpPr>
        <a:xfrm>
          <a:off x="0" y="0"/>
          <a:ext cx="0" cy="0"/>
          <a:chOff x="0" y="0"/>
          <a:chExt cx="0" cy="0"/>
        </a:xfrm>
      </p:grpSpPr>
      <p:sp>
        <p:nvSpPr>
          <p:cNvPr id="40" name="Shape 40"/>
          <p:cNvSpPr txBox="1"/>
          <p:nvPr>
            <p:ph type="title"/>
          </p:nvPr>
        </p:nvSpPr>
        <p:spPr>
          <a:xfrm>
            <a:off x="2194559" y="1318262"/>
            <a:ext cx="39502080" cy="5486399"/>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211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1" name="Shape 41"/>
          <p:cNvSpPr txBox="1"/>
          <p:nvPr>
            <p:ph idx="1" type="body"/>
          </p:nvPr>
        </p:nvSpPr>
        <p:spPr>
          <a:xfrm>
            <a:off x="2194559" y="7368542"/>
            <a:ext cx="19392901" cy="3070857"/>
          </a:xfrm>
          <a:prstGeom prst="rect">
            <a:avLst/>
          </a:prstGeom>
          <a:noFill/>
          <a:ln>
            <a:noFill/>
          </a:ln>
        </p:spPr>
        <p:txBody>
          <a:bodyPr anchorCtr="0" anchor="b" bIns="91425" lIns="91425" rIns="91425" tIns="91425"/>
          <a:lstStyle>
            <a:lvl1pPr indent="0" lvl="0" marL="0" marR="0" rtl="0" algn="l">
              <a:spcBef>
                <a:spcPts val="2300"/>
              </a:spcBef>
              <a:buClr>
                <a:schemeClr val="dk1"/>
              </a:buClr>
              <a:buFont typeface="Arial"/>
              <a:buNone/>
              <a:defRPr b="1" i="0" sz="11500" u="none" cap="none" strike="noStrike">
                <a:solidFill>
                  <a:schemeClr val="dk1"/>
                </a:solidFill>
                <a:latin typeface="Calibri"/>
                <a:ea typeface="Calibri"/>
                <a:cs typeface="Calibri"/>
                <a:sym typeface="Calibri"/>
              </a:defRPr>
            </a:lvl1pPr>
            <a:lvl2pPr indent="-10160" lvl="1" marL="2194560" marR="0" rtl="0" algn="l">
              <a:spcBef>
                <a:spcPts val="1920"/>
              </a:spcBef>
              <a:buClr>
                <a:schemeClr val="dk1"/>
              </a:buClr>
              <a:buFont typeface="Arial"/>
              <a:buNone/>
              <a:defRPr b="1" i="0" sz="9600" u="none" cap="none" strike="noStrike">
                <a:solidFill>
                  <a:schemeClr val="dk1"/>
                </a:solidFill>
                <a:latin typeface="Calibri"/>
                <a:ea typeface="Calibri"/>
                <a:cs typeface="Calibri"/>
                <a:sym typeface="Calibri"/>
              </a:defRPr>
            </a:lvl2pPr>
            <a:lvl3pPr indent="-7620" lvl="2" marL="4389120" marR="0" rtl="0" algn="l">
              <a:spcBef>
                <a:spcPts val="1720"/>
              </a:spcBef>
              <a:buClr>
                <a:schemeClr val="dk1"/>
              </a:buClr>
              <a:buFont typeface="Arial"/>
              <a:buNone/>
              <a:defRPr b="1" i="0" sz="8600" u="none" cap="none" strike="noStrike">
                <a:solidFill>
                  <a:schemeClr val="dk1"/>
                </a:solidFill>
                <a:latin typeface="Calibri"/>
                <a:ea typeface="Calibri"/>
                <a:cs typeface="Calibri"/>
                <a:sym typeface="Calibri"/>
              </a:defRPr>
            </a:lvl3pPr>
            <a:lvl4pPr indent="-5080" lvl="3" marL="6583680" marR="0" rtl="0" algn="l">
              <a:spcBef>
                <a:spcPts val="1540"/>
              </a:spcBef>
              <a:buClr>
                <a:schemeClr val="dk1"/>
              </a:buClr>
              <a:buFont typeface="Arial"/>
              <a:buNone/>
              <a:defRPr b="1" i="0" sz="7700" u="none" cap="none" strike="noStrike">
                <a:solidFill>
                  <a:schemeClr val="dk1"/>
                </a:solidFill>
                <a:latin typeface="Calibri"/>
                <a:ea typeface="Calibri"/>
                <a:cs typeface="Calibri"/>
                <a:sym typeface="Calibri"/>
              </a:defRPr>
            </a:lvl4pPr>
            <a:lvl5pPr indent="-2540" lvl="4" marL="8778240" marR="0" rtl="0" algn="l">
              <a:spcBef>
                <a:spcPts val="1540"/>
              </a:spcBef>
              <a:buClr>
                <a:schemeClr val="dk1"/>
              </a:buClr>
              <a:buFont typeface="Arial"/>
              <a:buNone/>
              <a:defRPr b="1" i="0" sz="7700" u="none" cap="none" strike="noStrike">
                <a:solidFill>
                  <a:schemeClr val="dk1"/>
                </a:solidFill>
                <a:latin typeface="Calibri"/>
                <a:ea typeface="Calibri"/>
                <a:cs typeface="Calibri"/>
                <a:sym typeface="Calibri"/>
              </a:defRPr>
            </a:lvl5pPr>
            <a:lvl6pPr indent="0" lvl="5" marL="10972800" marR="0" rtl="0" algn="l">
              <a:spcBef>
                <a:spcPts val="1540"/>
              </a:spcBef>
              <a:buClr>
                <a:schemeClr val="dk1"/>
              </a:buClr>
              <a:buFont typeface="Arial"/>
              <a:buNone/>
              <a:defRPr b="1" i="0" sz="7700" u="none" cap="none" strike="noStrike">
                <a:solidFill>
                  <a:schemeClr val="dk1"/>
                </a:solidFill>
                <a:latin typeface="Calibri"/>
                <a:ea typeface="Calibri"/>
                <a:cs typeface="Calibri"/>
                <a:sym typeface="Calibri"/>
              </a:defRPr>
            </a:lvl6pPr>
            <a:lvl7pPr indent="-10160" lvl="6" marL="13167361" marR="0" rtl="0" algn="l">
              <a:spcBef>
                <a:spcPts val="1540"/>
              </a:spcBef>
              <a:buClr>
                <a:schemeClr val="dk1"/>
              </a:buClr>
              <a:buFont typeface="Arial"/>
              <a:buNone/>
              <a:defRPr b="1" i="0" sz="7700" u="none" cap="none" strike="noStrike">
                <a:solidFill>
                  <a:schemeClr val="dk1"/>
                </a:solidFill>
                <a:latin typeface="Calibri"/>
                <a:ea typeface="Calibri"/>
                <a:cs typeface="Calibri"/>
                <a:sym typeface="Calibri"/>
              </a:defRPr>
            </a:lvl7pPr>
            <a:lvl8pPr indent="-7619" lvl="7" marL="15361920" marR="0" rtl="0" algn="l">
              <a:spcBef>
                <a:spcPts val="1540"/>
              </a:spcBef>
              <a:buClr>
                <a:schemeClr val="dk1"/>
              </a:buClr>
              <a:buFont typeface="Arial"/>
              <a:buNone/>
              <a:defRPr b="1" i="0" sz="7700" u="none" cap="none" strike="noStrike">
                <a:solidFill>
                  <a:schemeClr val="dk1"/>
                </a:solidFill>
                <a:latin typeface="Calibri"/>
                <a:ea typeface="Calibri"/>
                <a:cs typeface="Calibri"/>
                <a:sym typeface="Calibri"/>
              </a:defRPr>
            </a:lvl8pPr>
            <a:lvl9pPr indent="-5080" lvl="8" marL="17556480" marR="0" rtl="0" algn="l">
              <a:spcBef>
                <a:spcPts val="1540"/>
              </a:spcBef>
              <a:buClr>
                <a:schemeClr val="dk1"/>
              </a:buClr>
              <a:buFont typeface="Arial"/>
              <a:buNone/>
              <a:defRPr b="1" i="0" sz="7700" u="none" cap="none" strike="noStrike">
                <a:solidFill>
                  <a:schemeClr val="dk1"/>
                </a:solidFill>
                <a:latin typeface="Calibri"/>
                <a:ea typeface="Calibri"/>
                <a:cs typeface="Calibri"/>
                <a:sym typeface="Calibri"/>
              </a:defRPr>
            </a:lvl9pPr>
          </a:lstStyle>
          <a:p/>
        </p:txBody>
      </p:sp>
      <p:sp>
        <p:nvSpPr>
          <p:cNvPr id="42" name="Shape 42"/>
          <p:cNvSpPr txBox="1"/>
          <p:nvPr>
            <p:ph idx="2" type="body"/>
          </p:nvPr>
        </p:nvSpPr>
        <p:spPr>
          <a:xfrm>
            <a:off x="2194559" y="10439400"/>
            <a:ext cx="19392901" cy="18966181"/>
          </a:xfrm>
          <a:prstGeom prst="rect">
            <a:avLst/>
          </a:prstGeom>
          <a:noFill/>
          <a:ln>
            <a:noFill/>
          </a:ln>
        </p:spPr>
        <p:txBody>
          <a:bodyPr anchorCtr="0" anchor="t" bIns="91425" lIns="91425" rIns="91425" tIns="91425"/>
          <a:lstStyle>
            <a:lvl1pPr indent="-915670" lvl="0" marL="1645920" marR="0" rtl="0" algn="l">
              <a:spcBef>
                <a:spcPts val="2300"/>
              </a:spcBef>
              <a:buClr>
                <a:schemeClr val="dk1"/>
              </a:buClr>
              <a:buSzPct val="100000"/>
              <a:buFont typeface="Arial"/>
              <a:buChar char="•"/>
              <a:defRPr b="0" i="0" sz="11500" u="none" cap="none" strike="noStrike">
                <a:solidFill>
                  <a:schemeClr val="dk1"/>
                </a:solidFill>
                <a:latin typeface="Calibri"/>
                <a:ea typeface="Calibri"/>
                <a:cs typeface="Calibri"/>
                <a:sym typeface="Calibri"/>
              </a:defRPr>
            </a:lvl1pPr>
            <a:lvl2pPr indent="-772159" lvl="1" marL="3566159"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2pPr>
            <a:lvl3pPr indent="-558800" lvl="2" marL="5486400" marR="0" rtl="0" algn="l">
              <a:spcBef>
                <a:spcPts val="1720"/>
              </a:spcBef>
              <a:buClr>
                <a:schemeClr val="dk1"/>
              </a:buClr>
              <a:buSzPct val="100000"/>
              <a:buFont typeface="Arial"/>
              <a:buChar char="•"/>
              <a:defRPr b="0" i="0" sz="8600" u="none" cap="none" strike="noStrike">
                <a:solidFill>
                  <a:schemeClr val="dk1"/>
                </a:solidFill>
                <a:latin typeface="Calibri"/>
                <a:ea typeface="Calibri"/>
                <a:cs typeface="Calibri"/>
                <a:sym typeface="Calibri"/>
              </a:defRPr>
            </a:lvl3pPr>
            <a:lvl4pPr indent="-613409" lvl="3" marL="7680960" marR="0" rtl="0" algn="l">
              <a:spcBef>
                <a:spcPts val="1540"/>
              </a:spcBef>
              <a:buClr>
                <a:schemeClr val="dk1"/>
              </a:buClr>
              <a:buSzPct val="100000"/>
              <a:buFont typeface="Arial"/>
              <a:buChar char="–"/>
              <a:defRPr b="0" i="0" sz="7700" u="none" cap="none" strike="noStrike">
                <a:solidFill>
                  <a:schemeClr val="dk1"/>
                </a:solidFill>
                <a:latin typeface="Calibri"/>
                <a:ea typeface="Calibri"/>
                <a:cs typeface="Calibri"/>
                <a:sym typeface="Calibri"/>
              </a:defRPr>
            </a:lvl4pPr>
            <a:lvl5pPr indent="-610869" lvl="4" marL="9875520" marR="0" rtl="0" algn="l">
              <a:spcBef>
                <a:spcPts val="1540"/>
              </a:spcBef>
              <a:buClr>
                <a:schemeClr val="dk1"/>
              </a:buClr>
              <a:buSzPct val="100000"/>
              <a:buFont typeface="Arial"/>
              <a:buChar char="»"/>
              <a:defRPr b="0" i="0" sz="7700" u="none" cap="none" strike="noStrike">
                <a:solidFill>
                  <a:schemeClr val="dk1"/>
                </a:solidFill>
                <a:latin typeface="Calibri"/>
                <a:ea typeface="Calibri"/>
                <a:cs typeface="Calibri"/>
                <a:sym typeface="Calibri"/>
              </a:defRPr>
            </a:lvl5pPr>
            <a:lvl6pPr indent="-608330" lvl="5" marL="12070080" marR="0" rtl="0" algn="l">
              <a:spcBef>
                <a:spcPts val="1540"/>
              </a:spcBef>
              <a:buClr>
                <a:schemeClr val="dk1"/>
              </a:buClr>
              <a:buSzPct val="100000"/>
              <a:buFont typeface="Arial"/>
              <a:buChar char="•"/>
              <a:defRPr b="0" i="0" sz="7700" u="none" cap="none" strike="noStrike">
                <a:solidFill>
                  <a:schemeClr val="dk1"/>
                </a:solidFill>
                <a:latin typeface="Calibri"/>
                <a:ea typeface="Calibri"/>
                <a:cs typeface="Calibri"/>
                <a:sym typeface="Calibri"/>
              </a:defRPr>
            </a:lvl6pPr>
            <a:lvl7pPr indent="-618489" lvl="6" marL="14264639" marR="0" rtl="0" algn="l">
              <a:spcBef>
                <a:spcPts val="1540"/>
              </a:spcBef>
              <a:buClr>
                <a:schemeClr val="dk1"/>
              </a:buClr>
              <a:buSzPct val="100000"/>
              <a:buFont typeface="Arial"/>
              <a:buChar char="•"/>
              <a:defRPr b="0" i="0" sz="7700" u="none" cap="none" strike="noStrike">
                <a:solidFill>
                  <a:schemeClr val="dk1"/>
                </a:solidFill>
                <a:latin typeface="Calibri"/>
                <a:ea typeface="Calibri"/>
                <a:cs typeface="Calibri"/>
                <a:sym typeface="Calibri"/>
              </a:defRPr>
            </a:lvl7pPr>
            <a:lvl8pPr indent="-615950" lvl="7" marL="16459200" marR="0" rtl="0" algn="l">
              <a:spcBef>
                <a:spcPts val="1540"/>
              </a:spcBef>
              <a:buClr>
                <a:schemeClr val="dk1"/>
              </a:buClr>
              <a:buSzPct val="100000"/>
              <a:buFont typeface="Arial"/>
              <a:buChar char="•"/>
              <a:defRPr b="0" i="0" sz="7700" u="none" cap="none" strike="noStrike">
                <a:solidFill>
                  <a:schemeClr val="dk1"/>
                </a:solidFill>
                <a:latin typeface="Calibri"/>
                <a:ea typeface="Calibri"/>
                <a:cs typeface="Calibri"/>
                <a:sym typeface="Calibri"/>
              </a:defRPr>
            </a:lvl8pPr>
            <a:lvl9pPr indent="-613410" lvl="8" marL="18653760" marR="0" rtl="0" algn="l">
              <a:spcBef>
                <a:spcPts val="1540"/>
              </a:spcBef>
              <a:buClr>
                <a:schemeClr val="dk1"/>
              </a:buClr>
              <a:buSzPct val="100000"/>
              <a:buFont typeface="Arial"/>
              <a:buChar char="•"/>
              <a:defRPr b="0" i="0" sz="7700" u="none" cap="none" strike="noStrike">
                <a:solidFill>
                  <a:schemeClr val="dk1"/>
                </a:solidFill>
                <a:latin typeface="Calibri"/>
                <a:ea typeface="Calibri"/>
                <a:cs typeface="Calibri"/>
                <a:sym typeface="Calibri"/>
              </a:defRPr>
            </a:lvl9pPr>
          </a:lstStyle>
          <a:p/>
        </p:txBody>
      </p:sp>
      <p:sp>
        <p:nvSpPr>
          <p:cNvPr id="43" name="Shape 43"/>
          <p:cNvSpPr txBox="1"/>
          <p:nvPr>
            <p:ph idx="3" type="body"/>
          </p:nvPr>
        </p:nvSpPr>
        <p:spPr>
          <a:xfrm>
            <a:off x="22296121" y="7368542"/>
            <a:ext cx="19400519" cy="3070857"/>
          </a:xfrm>
          <a:prstGeom prst="rect">
            <a:avLst/>
          </a:prstGeom>
          <a:noFill/>
          <a:ln>
            <a:noFill/>
          </a:ln>
        </p:spPr>
        <p:txBody>
          <a:bodyPr anchorCtr="0" anchor="b" bIns="91425" lIns="91425" rIns="91425" tIns="91425"/>
          <a:lstStyle>
            <a:lvl1pPr indent="0" lvl="0" marL="0" marR="0" rtl="0" algn="l">
              <a:spcBef>
                <a:spcPts val="2300"/>
              </a:spcBef>
              <a:buClr>
                <a:schemeClr val="dk1"/>
              </a:buClr>
              <a:buFont typeface="Arial"/>
              <a:buNone/>
              <a:defRPr b="1" i="0" sz="11500" u="none" cap="none" strike="noStrike">
                <a:solidFill>
                  <a:schemeClr val="dk1"/>
                </a:solidFill>
                <a:latin typeface="Calibri"/>
                <a:ea typeface="Calibri"/>
                <a:cs typeface="Calibri"/>
                <a:sym typeface="Calibri"/>
              </a:defRPr>
            </a:lvl1pPr>
            <a:lvl2pPr indent="-10160" lvl="1" marL="2194560" marR="0" rtl="0" algn="l">
              <a:spcBef>
                <a:spcPts val="1920"/>
              </a:spcBef>
              <a:buClr>
                <a:schemeClr val="dk1"/>
              </a:buClr>
              <a:buFont typeface="Arial"/>
              <a:buNone/>
              <a:defRPr b="1" i="0" sz="9600" u="none" cap="none" strike="noStrike">
                <a:solidFill>
                  <a:schemeClr val="dk1"/>
                </a:solidFill>
                <a:latin typeface="Calibri"/>
                <a:ea typeface="Calibri"/>
                <a:cs typeface="Calibri"/>
                <a:sym typeface="Calibri"/>
              </a:defRPr>
            </a:lvl2pPr>
            <a:lvl3pPr indent="-7620" lvl="2" marL="4389120" marR="0" rtl="0" algn="l">
              <a:spcBef>
                <a:spcPts val="1720"/>
              </a:spcBef>
              <a:buClr>
                <a:schemeClr val="dk1"/>
              </a:buClr>
              <a:buFont typeface="Arial"/>
              <a:buNone/>
              <a:defRPr b="1" i="0" sz="8600" u="none" cap="none" strike="noStrike">
                <a:solidFill>
                  <a:schemeClr val="dk1"/>
                </a:solidFill>
                <a:latin typeface="Calibri"/>
                <a:ea typeface="Calibri"/>
                <a:cs typeface="Calibri"/>
                <a:sym typeface="Calibri"/>
              </a:defRPr>
            </a:lvl3pPr>
            <a:lvl4pPr indent="-5080" lvl="3" marL="6583680" marR="0" rtl="0" algn="l">
              <a:spcBef>
                <a:spcPts val="1540"/>
              </a:spcBef>
              <a:buClr>
                <a:schemeClr val="dk1"/>
              </a:buClr>
              <a:buFont typeface="Arial"/>
              <a:buNone/>
              <a:defRPr b="1" i="0" sz="7700" u="none" cap="none" strike="noStrike">
                <a:solidFill>
                  <a:schemeClr val="dk1"/>
                </a:solidFill>
                <a:latin typeface="Calibri"/>
                <a:ea typeface="Calibri"/>
                <a:cs typeface="Calibri"/>
                <a:sym typeface="Calibri"/>
              </a:defRPr>
            </a:lvl4pPr>
            <a:lvl5pPr indent="-2540" lvl="4" marL="8778240" marR="0" rtl="0" algn="l">
              <a:spcBef>
                <a:spcPts val="1540"/>
              </a:spcBef>
              <a:buClr>
                <a:schemeClr val="dk1"/>
              </a:buClr>
              <a:buFont typeface="Arial"/>
              <a:buNone/>
              <a:defRPr b="1" i="0" sz="7700" u="none" cap="none" strike="noStrike">
                <a:solidFill>
                  <a:schemeClr val="dk1"/>
                </a:solidFill>
                <a:latin typeface="Calibri"/>
                <a:ea typeface="Calibri"/>
                <a:cs typeface="Calibri"/>
                <a:sym typeface="Calibri"/>
              </a:defRPr>
            </a:lvl5pPr>
            <a:lvl6pPr indent="0" lvl="5" marL="10972800" marR="0" rtl="0" algn="l">
              <a:spcBef>
                <a:spcPts val="1540"/>
              </a:spcBef>
              <a:buClr>
                <a:schemeClr val="dk1"/>
              </a:buClr>
              <a:buFont typeface="Arial"/>
              <a:buNone/>
              <a:defRPr b="1" i="0" sz="7700" u="none" cap="none" strike="noStrike">
                <a:solidFill>
                  <a:schemeClr val="dk1"/>
                </a:solidFill>
                <a:latin typeface="Calibri"/>
                <a:ea typeface="Calibri"/>
                <a:cs typeface="Calibri"/>
                <a:sym typeface="Calibri"/>
              </a:defRPr>
            </a:lvl6pPr>
            <a:lvl7pPr indent="-10160" lvl="6" marL="13167361" marR="0" rtl="0" algn="l">
              <a:spcBef>
                <a:spcPts val="1540"/>
              </a:spcBef>
              <a:buClr>
                <a:schemeClr val="dk1"/>
              </a:buClr>
              <a:buFont typeface="Arial"/>
              <a:buNone/>
              <a:defRPr b="1" i="0" sz="7700" u="none" cap="none" strike="noStrike">
                <a:solidFill>
                  <a:schemeClr val="dk1"/>
                </a:solidFill>
                <a:latin typeface="Calibri"/>
                <a:ea typeface="Calibri"/>
                <a:cs typeface="Calibri"/>
                <a:sym typeface="Calibri"/>
              </a:defRPr>
            </a:lvl7pPr>
            <a:lvl8pPr indent="-7619" lvl="7" marL="15361920" marR="0" rtl="0" algn="l">
              <a:spcBef>
                <a:spcPts val="1540"/>
              </a:spcBef>
              <a:buClr>
                <a:schemeClr val="dk1"/>
              </a:buClr>
              <a:buFont typeface="Arial"/>
              <a:buNone/>
              <a:defRPr b="1" i="0" sz="7700" u="none" cap="none" strike="noStrike">
                <a:solidFill>
                  <a:schemeClr val="dk1"/>
                </a:solidFill>
                <a:latin typeface="Calibri"/>
                <a:ea typeface="Calibri"/>
                <a:cs typeface="Calibri"/>
                <a:sym typeface="Calibri"/>
              </a:defRPr>
            </a:lvl8pPr>
            <a:lvl9pPr indent="-5080" lvl="8" marL="17556480" marR="0" rtl="0" algn="l">
              <a:spcBef>
                <a:spcPts val="1540"/>
              </a:spcBef>
              <a:buClr>
                <a:schemeClr val="dk1"/>
              </a:buClr>
              <a:buFont typeface="Arial"/>
              <a:buNone/>
              <a:defRPr b="1" i="0" sz="7700" u="none" cap="none" strike="noStrike">
                <a:solidFill>
                  <a:schemeClr val="dk1"/>
                </a:solidFill>
                <a:latin typeface="Calibri"/>
                <a:ea typeface="Calibri"/>
                <a:cs typeface="Calibri"/>
                <a:sym typeface="Calibri"/>
              </a:defRPr>
            </a:lvl9pPr>
          </a:lstStyle>
          <a:p/>
        </p:txBody>
      </p:sp>
      <p:sp>
        <p:nvSpPr>
          <p:cNvPr id="44" name="Shape 44"/>
          <p:cNvSpPr txBox="1"/>
          <p:nvPr>
            <p:ph idx="4" type="body"/>
          </p:nvPr>
        </p:nvSpPr>
        <p:spPr>
          <a:xfrm>
            <a:off x="22296121" y="10439400"/>
            <a:ext cx="19400519" cy="18966181"/>
          </a:xfrm>
          <a:prstGeom prst="rect">
            <a:avLst/>
          </a:prstGeom>
          <a:noFill/>
          <a:ln>
            <a:noFill/>
          </a:ln>
        </p:spPr>
        <p:txBody>
          <a:bodyPr anchorCtr="0" anchor="t" bIns="91425" lIns="91425" rIns="91425" tIns="91425"/>
          <a:lstStyle>
            <a:lvl1pPr indent="-915670" lvl="0" marL="1645920" marR="0" rtl="0" algn="l">
              <a:spcBef>
                <a:spcPts val="2300"/>
              </a:spcBef>
              <a:buClr>
                <a:schemeClr val="dk1"/>
              </a:buClr>
              <a:buSzPct val="100000"/>
              <a:buFont typeface="Arial"/>
              <a:buChar char="•"/>
              <a:defRPr b="0" i="0" sz="11500" u="none" cap="none" strike="noStrike">
                <a:solidFill>
                  <a:schemeClr val="dk1"/>
                </a:solidFill>
                <a:latin typeface="Calibri"/>
                <a:ea typeface="Calibri"/>
                <a:cs typeface="Calibri"/>
                <a:sym typeface="Calibri"/>
              </a:defRPr>
            </a:lvl1pPr>
            <a:lvl2pPr indent="-772159" lvl="1" marL="3566159"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2pPr>
            <a:lvl3pPr indent="-558800" lvl="2" marL="5486400" marR="0" rtl="0" algn="l">
              <a:spcBef>
                <a:spcPts val="1720"/>
              </a:spcBef>
              <a:buClr>
                <a:schemeClr val="dk1"/>
              </a:buClr>
              <a:buSzPct val="100000"/>
              <a:buFont typeface="Arial"/>
              <a:buChar char="•"/>
              <a:defRPr b="0" i="0" sz="8600" u="none" cap="none" strike="noStrike">
                <a:solidFill>
                  <a:schemeClr val="dk1"/>
                </a:solidFill>
                <a:latin typeface="Calibri"/>
                <a:ea typeface="Calibri"/>
                <a:cs typeface="Calibri"/>
                <a:sym typeface="Calibri"/>
              </a:defRPr>
            </a:lvl3pPr>
            <a:lvl4pPr indent="-613409" lvl="3" marL="7680960" marR="0" rtl="0" algn="l">
              <a:spcBef>
                <a:spcPts val="1540"/>
              </a:spcBef>
              <a:buClr>
                <a:schemeClr val="dk1"/>
              </a:buClr>
              <a:buSzPct val="100000"/>
              <a:buFont typeface="Arial"/>
              <a:buChar char="–"/>
              <a:defRPr b="0" i="0" sz="7700" u="none" cap="none" strike="noStrike">
                <a:solidFill>
                  <a:schemeClr val="dk1"/>
                </a:solidFill>
                <a:latin typeface="Calibri"/>
                <a:ea typeface="Calibri"/>
                <a:cs typeface="Calibri"/>
                <a:sym typeface="Calibri"/>
              </a:defRPr>
            </a:lvl4pPr>
            <a:lvl5pPr indent="-610869" lvl="4" marL="9875520" marR="0" rtl="0" algn="l">
              <a:spcBef>
                <a:spcPts val="1540"/>
              </a:spcBef>
              <a:buClr>
                <a:schemeClr val="dk1"/>
              </a:buClr>
              <a:buSzPct val="100000"/>
              <a:buFont typeface="Arial"/>
              <a:buChar char="»"/>
              <a:defRPr b="0" i="0" sz="7700" u="none" cap="none" strike="noStrike">
                <a:solidFill>
                  <a:schemeClr val="dk1"/>
                </a:solidFill>
                <a:latin typeface="Calibri"/>
                <a:ea typeface="Calibri"/>
                <a:cs typeface="Calibri"/>
                <a:sym typeface="Calibri"/>
              </a:defRPr>
            </a:lvl5pPr>
            <a:lvl6pPr indent="-608330" lvl="5" marL="12070080" marR="0" rtl="0" algn="l">
              <a:spcBef>
                <a:spcPts val="1540"/>
              </a:spcBef>
              <a:buClr>
                <a:schemeClr val="dk1"/>
              </a:buClr>
              <a:buSzPct val="100000"/>
              <a:buFont typeface="Arial"/>
              <a:buChar char="•"/>
              <a:defRPr b="0" i="0" sz="7700" u="none" cap="none" strike="noStrike">
                <a:solidFill>
                  <a:schemeClr val="dk1"/>
                </a:solidFill>
                <a:latin typeface="Calibri"/>
                <a:ea typeface="Calibri"/>
                <a:cs typeface="Calibri"/>
                <a:sym typeface="Calibri"/>
              </a:defRPr>
            </a:lvl6pPr>
            <a:lvl7pPr indent="-618489" lvl="6" marL="14264639" marR="0" rtl="0" algn="l">
              <a:spcBef>
                <a:spcPts val="1540"/>
              </a:spcBef>
              <a:buClr>
                <a:schemeClr val="dk1"/>
              </a:buClr>
              <a:buSzPct val="100000"/>
              <a:buFont typeface="Arial"/>
              <a:buChar char="•"/>
              <a:defRPr b="0" i="0" sz="7700" u="none" cap="none" strike="noStrike">
                <a:solidFill>
                  <a:schemeClr val="dk1"/>
                </a:solidFill>
                <a:latin typeface="Calibri"/>
                <a:ea typeface="Calibri"/>
                <a:cs typeface="Calibri"/>
                <a:sym typeface="Calibri"/>
              </a:defRPr>
            </a:lvl7pPr>
            <a:lvl8pPr indent="-615950" lvl="7" marL="16459200" marR="0" rtl="0" algn="l">
              <a:spcBef>
                <a:spcPts val="1540"/>
              </a:spcBef>
              <a:buClr>
                <a:schemeClr val="dk1"/>
              </a:buClr>
              <a:buSzPct val="100000"/>
              <a:buFont typeface="Arial"/>
              <a:buChar char="•"/>
              <a:defRPr b="0" i="0" sz="7700" u="none" cap="none" strike="noStrike">
                <a:solidFill>
                  <a:schemeClr val="dk1"/>
                </a:solidFill>
                <a:latin typeface="Calibri"/>
                <a:ea typeface="Calibri"/>
                <a:cs typeface="Calibri"/>
                <a:sym typeface="Calibri"/>
              </a:defRPr>
            </a:lvl8pPr>
            <a:lvl9pPr indent="-613410" lvl="8" marL="18653760" marR="0" rtl="0" algn="l">
              <a:spcBef>
                <a:spcPts val="1540"/>
              </a:spcBef>
              <a:buClr>
                <a:schemeClr val="dk1"/>
              </a:buClr>
              <a:buSzPct val="100000"/>
              <a:buFont typeface="Arial"/>
              <a:buChar char="•"/>
              <a:defRPr b="0" i="0" sz="7700" u="none" cap="none" strike="noStrike">
                <a:solidFill>
                  <a:schemeClr val="dk1"/>
                </a:solidFill>
                <a:latin typeface="Calibri"/>
                <a:ea typeface="Calibri"/>
                <a:cs typeface="Calibri"/>
                <a:sym typeface="Calibri"/>
              </a:defRPr>
            </a:lvl9pPr>
          </a:lstStyle>
          <a:p/>
        </p:txBody>
      </p:sp>
      <p:sp>
        <p:nvSpPr>
          <p:cNvPr id="45" name="Shape 45"/>
          <p:cNvSpPr txBox="1"/>
          <p:nvPr>
            <p:ph idx="10" type="dt"/>
          </p:nvPr>
        </p:nvSpPr>
        <p:spPr>
          <a:xfrm>
            <a:off x="2194559" y="30510481"/>
            <a:ext cx="10241279" cy="17526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5800">
                <a:solidFill>
                  <a:srgbClr val="888888"/>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46" name="Shape 46"/>
          <p:cNvSpPr txBox="1"/>
          <p:nvPr>
            <p:ph idx="11" type="ftr"/>
          </p:nvPr>
        </p:nvSpPr>
        <p:spPr>
          <a:xfrm>
            <a:off x="14996159" y="30510481"/>
            <a:ext cx="13898879" cy="17526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5800">
                <a:solidFill>
                  <a:srgbClr val="888888"/>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47" name="Shape 47"/>
          <p:cNvSpPr txBox="1"/>
          <p:nvPr>
            <p:ph idx="12" type="sldNum"/>
          </p:nvPr>
        </p:nvSpPr>
        <p:spPr>
          <a:xfrm>
            <a:off x="31455359" y="30510481"/>
            <a:ext cx="10241279" cy="1752600"/>
          </a:xfrm>
          <a:prstGeom prst="rect">
            <a:avLst/>
          </a:prstGeom>
          <a:noFill/>
          <a:ln>
            <a:noFill/>
          </a:ln>
        </p:spPr>
        <p:txBody>
          <a:bodyPr anchorCtr="0" anchor="ctr" bIns="219450" lIns="438900" rIns="438900" tIns="219450">
            <a:noAutofit/>
          </a:bodyPr>
          <a:lstStyle/>
          <a:p>
            <a:pPr indent="0" lvl="0" marL="0" marR="0" rtl="0" algn="r">
              <a:spcBef>
                <a:spcPts val="0"/>
              </a:spcBef>
              <a:spcAft>
                <a:spcPts val="0"/>
              </a:spcAft>
              <a:buSzPct val="25000"/>
              <a:buNone/>
            </a:pPr>
            <a:fld id="{00000000-1234-1234-1234-123412341234}" type="slidenum">
              <a:rPr lang="en-US" sz="5800">
                <a:solidFill>
                  <a:srgbClr val="888888"/>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48" name="Shape 48"/>
        <p:cNvGrpSpPr/>
        <p:nvPr/>
      </p:nvGrpSpPr>
      <p:grpSpPr>
        <a:xfrm>
          <a:off x="0" y="0"/>
          <a:ext cx="0" cy="0"/>
          <a:chOff x="0" y="0"/>
          <a:chExt cx="0" cy="0"/>
        </a:xfrm>
      </p:grpSpPr>
      <p:sp>
        <p:nvSpPr>
          <p:cNvPr id="49" name="Shape 49"/>
          <p:cNvSpPr txBox="1"/>
          <p:nvPr>
            <p:ph type="title"/>
          </p:nvPr>
        </p:nvSpPr>
        <p:spPr>
          <a:xfrm>
            <a:off x="2194559" y="1318262"/>
            <a:ext cx="39502080" cy="5486399"/>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211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0" name="Shape 50"/>
          <p:cNvSpPr txBox="1"/>
          <p:nvPr>
            <p:ph idx="10" type="dt"/>
          </p:nvPr>
        </p:nvSpPr>
        <p:spPr>
          <a:xfrm>
            <a:off x="2194559" y="30510481"/>
            <a:ext cx="10241279" cy="17526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5800">
                <a:solidFill>
                  <a:srgbClr val="888888"/>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51" name="Shape 51"/>
          <p:cNvSpPr txBox="1"/>
          <p:nvPr>
            <p:ph idx="11" type="ftr"/>
          </p:nvPr>
        </p:nvSpPr>
        <p:spPr>
          <a:xfrm>
            <a:off x="14996159" y="30510481"/>
            <a:ext cx="13898879" cy="17526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5800">
                <a:solidFill>
                  <a:srgbClr val="888888"/>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52" name="Shape 52"/>
          <p:cNvSpPr txBox="1"/>
          <p:nvPr>
            <p:ph idx="12" type="sldNum"/>
          </p:nvPr>
        </p:nvSpPr>
        <p:spPr>
          <a:xfrm>
            <a:off x="31455359" y="30510481"/>
            <a:ext cx="10241279" cy="1752600"/>
          </a:xfrm>
          <a:prstGeom prst="rect">
            <a:avLst/>
          </a:prstGeom>
          <a:noFill/>
          <a:ln>
            <a:noFill/>
          </a:ln>
        </p:spPr>
        <p:txBody>
          <a:bodyPr anchorCtr="0" anchor="ctr" bIns="219450" lIns="438900" rIns="438900" tIns="219450">
            <a:noAutofit/>
          </a:bodyPr>
          <a:lstStyle/>
          <a:p>
            <a:pPr indent="0" lvl="0" marL="0" marR="0" rtl="0" algn="r">
              <a:spcBef>
                <a:spcPts val="0"/>
              </a:spcBef>
              <a:spcAft>
                <a:spcPts val="0"/>
              </a:spcAft>
              <a:buSzPct val="25000"/>
              <a:buNone/>
            </a:pPr>
            <a:fld id="{00000000-1234-1234-1234-123412341234}" type="slidenum">
              <a:rPr lang="en-US" sz="5800">
                <a:solidFill>
                  <a:srgbClr val="888888"/>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3" name="Shape 53"/>
        <p:cNvGrpSpPr/>
        <p:nvPr/>
      </p:nvGrpSpPr>
      <p:grpSpPr>
        <a:xfrm>
          <a:off x="0" y="0"/>
          <a:ext cx="0" cy="0"/>
          <a:chOff x="0" y="0"/>
          <a:chExt cx="0" cy="0"/>
        </a:xfrm>
      </p:grpSpPr>
      <p:sp>
        <p:nvSpPr>
          <p:cNvPr id="54" name="Shape 54"/>
          <p:cNvSpPr txBox="1"/>
          <p:nvPr>
            <p:ph idx="10" type="dt"/>
          </p:nvPr>
        </p:nvSpPr>
        <p:spPr>
          <a:xfrm>
            <a:off x="2194559" y="30510481"/>
            <a:ext cx="10241279" cy="17526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5800">
                <a:solidFill>
                  <a:srgbClr val="888888"/>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55" name="Shape 55"/>
          <p:cNvSpPr txBox="1"/>
          <p:nvPr>
            <p:ph idx="11" type="ftr"/>
          </p:nvPr>
        </p:nvSpPr>
        <p:spPr>
          <a:xfrm>
            <a:off x="14996159" y="30510481"/>
            <a:ext cx="13898879" cy="17526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5800">
                <a:solidFill>
                  <a:srgbClr val="888888"/>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56" name="Shape 56"/>
          <p:cNvSpPr txBox="1"/>
          <p:nvPr>
            <p:ph idx="12" type="sldNum"/>
          </p:nvPr>
        </p:nvSpPr>
        <p:spPr>
          <a:xfrm>
            <a:off x="31455359" y="30510481"/>
            <a:ext cx="10241279" cy="1752600"/>
          </a:xfrm>
          <a:prstGeom prst="rect">
            <a:avLst/>
          </a:prstGeom>
          <a:noFill/>
          <a:ln>
            <a:noFill/>
          </a:ln>
        </p:spPr>
        <p:txBody>
          <a:bodyPr anchorCtr="0" anchor="ctr" bIns="219450" lIns="438900" rIns="438900" tIns="219450">
            <a:noAutofit/>
          </a:bodyPr>
          <a:lstStyle/>
          <a:p>
            <a:pPr indent="0" lvl="0" marL="0" marR="0" rtl="0" algn="r">
              <a:spcBef>
                <a:spcPts val="0"/>
              </a:spcBef>
              <a:spcAft>
                <a:spcPts val="0"/>
              </a:spcAft>
              <a:buSzPct val="25000"/>
              <a:buNone/>
            </a:pPr>
            <a:fld id="{00000000-1234-1234-1234-123412341234}" type="slidenum">
              <a:rPr lang="en-US" sz="5800">
                <a:solidFill>
                  <a:srgbClr val="888888"/>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57" name="Shape 57"/>
        <p:cNvGrpSpPr/>
        <p:nvPr/>
      </p:nvGrpSpPr>
      <p:grpSpPr>
        <a:xfrm>
          <a:off x="0" y="0"/>
          <a:ext cx="0" cy="0"/>
          <a:chOff x="0" y="0"/>
          <a:chExt cx="0" cy="0"/>
        </a:xfrm>
      </p:grpSpPr>
      <p:sp>
        <p:nvSpPr>
          <p:cNvPr id="58" name="Shape 58"/>
          <p:cNvSpPr txBox="1"/>
          <p:nvPr>
            <p:ph type="title"/>
          </p:nvPr>
        </p:nvSpPr>
        <p:spPr>
          <a:xfrm>
            <a:off x="2194563" y="1310640"/>
            <a:ext cx="14439901" cy="5577839"/>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96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9" name="Shape 59"/>
          <p:cNvSpPr txBox="1"/>
          <p:nvPr>
            <p:ph idx="1" type="body"/>
          </p:nvPr>
        </p:nvSpPr>
        <p:spPr>
          <a:xfrm>
            <a:off x="17160240" y="1310642"/>
            <a:ext cx="24536398" cy="28094942"/>
          </a:xfrm>
          <a:prstGeom prst="rect">
            <a:avLst/>
          </a:prstGeom>
          <a:noFill/>
          <a:ln>
            <a:noFill/>
          </a:ln>
        </p:spPr>
        <p:txBody>
          <a:bodyPr anchorCtr="0" anchor="t" bIns="91425" lIns="91425" rIns="91425" tIns="91425"/>
          <a:lstStyle>
            <a:lvl1pPr indent="-668020" lvl="0" marL="1645920" marR="0" rtl="0" algn="l">
              <a:spcBef>
                <a:spcPts val="3080"/>
              </a:spcBef>
              <a:buClr>
                <a:schemeClr val="dk1"/>
              </a:buClr>
              <a:buSzPct val="100000"/>
              <a:buFont typeface="Arial"/>
              <a:buChar char="•"/>
              <a:defRPr b="0" i="0" sz="15400" u="none" cap="none" strike="noStrike">
                <a:solidFill>
                  <a:schemeClr val="dk1"/>
                </a:solidFill>
                <a:latin typeface="Calibri"/>
                <a:ea typeface="Calibri"/>
                <a:cs typeface="Calibri"/>
                <a:sym typeface="Calibri"/>
              </a:defRPr>
            </a:lvl1pPr>
            <a:lvl2pPr indent="-530859" lvl="1" marL="3566159" marR="0" rtl="0" algn="l">
              <a:spcBef>
                <a:spcPts val="2680"/>
              </a:spcBef>
              <a:buClr>
                <a:schemeClr val="dk1"/>
              </a:buClr>
              <a:buSzPct val="100000"/>
              <a:buFont typeface="Arial"/>
              <a:buChar char="–"/>
              <a:defRPr b="0" i="0" sz="13400" u="none" cap="none" strike="noStrike">
                <a:solidFill>
                  <a:schemeClr val="dk1"/>
                </a:solidFill>
                <a:latin typeface="Calibri"/>
                <a:ea typeface="Calibri"/>
                <a:cs typeface="Calibri"/>
                <a:sym typeface="Calibri"/>
              </a:defRPr>
            </a:lvl2pPr>
            <a:lvl3pPr indent="-374650" lvl="2" marL="5486400" marR="0" rtl="0" algn="l">
              <a:spcBef>
                <a:spcPts val="2300"/>
              </a:spcBef>
              <a:buClr>
                <a:schemeClr val="dk1"/>
              </a:buClr>
              <a:buSzPct val="100000"/>
              <a:buFont typeface="Arial"/>
              <a:buChar char="•"/>
              <a:defRPr b="0" i="0" sz="11500" u="none" cap="none" strike="noStrike">
                <a:solidFill>
                  <a:schemeClr val="dk1"/>
                </a:solidFill>
                <a:latin typeface="Calibri"/>
                <a:ea typeface="Calibri"/>
                <a:cs typeface="Calibri"/>
                <a:sym typeface="Calibri"/>
              </a:defRPr>
            </a:lvl3pPr>
            <a:lvl4pPr indent="-492759" lvl="3" marL="7680960"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4pPr>
            <a:lvl5pPr indent="-490219" lvl="4" marL="9875520"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5pPr>
            <a:lvl6pPr indent="-487680" lvl="5" marL="12070080"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6pPr>
            <a:lvl7pPr indent="-497839" lvl="6" marL="14264639"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7pPr>
            <a:lvl8pPr indent="-495300" lvl="7" marL="16459200"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8pPr>
            <a:lvl9pPr indent="-492760" lvl="8" marL="18653760"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9pPr>
          </a:lstStyle>
          <a:p/>
        </p:txBody>
      </p:sp>
      <p:sp>
        <p:nvSpPr>
          <p:cNvPr id="60" name="Shape 60"/>
          <p:cNvSpPr txBox="1"/>
          <p:nvPr>
            <p:ph idx="2" type="body"/>
          </p:nvPr>
        </p:nvSpPr>
        <p:spPr>
          <a:xfrm>
            <a:off x="2194563" y="6888482"/>
            <a:ext cx="14439901" cy="22517101"/>
          </a:xfrm>
          <a:prstGeom prst="rect">
            <a:avLst/>
          </a:prstGeom>
          <a:noFill/>
          <a:ln>
            <a:noFill/>
          </a:ln>
        </p:spPr>
        <p:txBody>
          <a:bodyPr anchorCtr="0" anchor="t" bIns="91425" lIns="91425" rIns="91425" tIns="91425"/>
          <a:lstStyle>
            <a:lvl1pPr indent="0" lvl="0" marL="0" marR="0" rtl="0" algn="l">
              <a:spcBef>
                <a:spcPts val="1340"/>
              </a:spcBef>
              <a:buClr>
                <a:schemeClr val="dk1"/>
              </a:buClr>
              <a:buFont typeface="Arial"/>
              <a:buNone/>
              <a:defRPr b="0" i="0" sz="6700" u="none" cap="none" strike="noStrike">
                <a:solidFill>
                  <a:schemeClr val="dk1"/>
                </a:solidFill>
                <a:latin typeface="Calibri"/>
                <a:ea typeface="Calibri"/>
                <a:cs typeface="Calibri"/>
                <a:sym typeface="Calibri"/>
              </a:defRPr>
            </a:lvl1pPr>
            <a:lvl2pPr indent="-10160" lvl="1" marL="2194560" marR="0" rtl="0" algn="l">
              <a:spcBef>
                <a:spcPts val="1160"/>
              </a:spcBef>
              <a:buClr>
                <a:schemeClr val="dk1"/>
              </a:buClr>
              <a:buFont typeface="Arial"/>
              <a:buNone/>
              <a:defRPr b="0" i="0" sz="5800" u="none" cap="none" strike="noStrike">
                <a:solidFill>
                  <a:schemeClr val="dk1"/>
                </a:solidFill>
                <a:latin typeface="Calibri"/>
                <a:ea typeface="Calibri"/>
                <a:cs typeface="Calibri"/>
                <a:sym typeface="Calibri"/>
              </a:defRPr>
            </a:lvl2pPr>
            <a:lvl3pPr indent="-7620" lvl="2" marL="4389120" marR="0" rtl="0" algn="l">
              <a:spcBef>
                <a:spcPts val="960"/>
              </a:spcBef>
              <a:buClr>
                <a:schemeClr val="dk1"/>
              </a:buClr>
              <a:buFont typeface="Arial"/>
              <a:buNone/>
              <a:defRPr b="0" i="0" sz="4800" u="none" cap="none" strike="noStrike">
                <a:solidFill>
                  <a:schemeClr val="dk1"/>
                </a:solidFill>
                <a:latin typeface="Calibri"/>
                <a:ea typeface="Calibri"/>
                <a:cs typeface="Calibri"/>
                <a:sym typeface="Calibri"/>
              </a:defRPr>
            </a:lvl3pPr>
            <a:lvl4pPr indent="-5080" lvl="3" marL="6583680" marR="0" rtl="0" algn="l">
              <a:spcBef>
                <a:spcPts val="860"/>
              </a:spcBef>
              <a:buClr>
                <a:schemeClr val="dk1"/>
              </a:buClr>
              <a:buFont typeface="Arial"/>
              <a:buNone/>
              <a:defRPr b="0" i="0" sz="4300" u="none" cap="none" strike="noStrike">
                <a:solidFill>
                  <a:schemeClr val="dk1"/>
                </a:solidFill>
                <a:latin typeface="Calibri"/>
                <a:ea typeface="Calibri"/>
                <a:cs typeface="Calibri"/>
                <a:sym typeface="Calibri"/>
              </a:defRPr>
            </a:lvl4pPr>
            <a:lvl5pPr indent="-2540" lvl="4" marL="8778240" marR="0" rtl="0" algn="l">
              <a:spcBef>
                <a:spcPts val="860"/>
              </a:spcBef>
              <a:buClr>
                <a:schemeClr val="dk1"/>
              </a:buClr>
              <a:buFont typeface="Arial"/>
              <a:buNone/>
              <a:defRPr b="0" i="0" sz="4300" u="none" cap="none" strike="noStrike">
                <a:solidFill>
                  <a:schemeClr val="dk1"/>
                </a:solidFill>
                <a:latin typeface="Calibri"/>
                <a:ea typeface="Calibri"/>
                <a:cs typeface="Calibri"/>
                <a:sym typeface="Calibri"/>
              </a:defRPr>
            </a:lvl5pPr>
            <a:lvl6pPr indent="0" lvl="5" marL="10972800" marR="0" rtl="0" algn="l">
              <a:spcBef>
                <a:spcPts val="860"/>
              </a:spcBef>
              <a:buClr>
                <a:schemeClr val="dk1"/>
              </a:buClr>
              <a:buFont typeface="Arial"/>
              <a:buNone/>
              <a:defRPr b="0" i="0" sz="4300" u="none" cap="none" strike="noStrike">
                <a:solidFill>
                  <a:schemeClr val="dk1"/>
                </a:solidFill>
                <a:latin typeface="Calibri"/>
                <a:ea typeface="Calibri"/>
                <a:cs typeface="Calibri"/>
                <a:sym typeface="Calibri"/>
              </a:defRPr>
            </a:lvl6pPr>
            <a:lvl7pPr indent="-10160" lvl="6" marL="13167361" marR="0" rtl="0" algn="l">
              <a:spcBef>
                <a:spcPts val="860"/>
              </a:spcBef>
              <a:buClr>
                <a:schemeClr val="dk1"/>
              </a:buClr>
              <a:buFont typeface="Arial"/>
              <a:buNone/>
              <a:defRPr b="0" i="0" sz="4300" u="none" cap="none" strike="noStrike">
                <a:solidFill>
                  <a:schemeClr val="dk1"/>
                </a:solidFill>
                <a:latin typeface="Calibri"/>
                <a:ea typeface="Calibri"/>
                <a:cs typeface="Calibri"/>
                <a:sym typeface="Calibri"/>
              </a:defRPr>
            </a:lvl7pPr>
            <a:lvl8pPr indent="-7619" lvl="7" marL="15361920" marR="0" rtl="0" algn="l">
              <a:spcBef>
                <a:spcPts val="860"/>
              </a:spcBef>
              <a:buClr>
                <a:schemeClr val="dk1"/>
              </a:buClr>
              <a:buFont typeface="Arial"/>
              <a:buNone/>
              <a:defRPr b="0" i="0" sz="4300" u="none" cap="none" strike="noStrike">
                <a:solidFill>
                  <a:schemeClr val="dk1"/>
                </a:solidFill>
                <a:latin typeface="Calibri"/>
                <a:ea typeface="Calibri"/>
                <a:cs typeface="Calibri"/>
                <a:sym typeface="Calibri"/>
              </a:defRPr>
            </a:lvl8pPr>
            <a:lvl9pPr indent="-5080" lvl="8" marL="17556480" marR="0" rtl="0" algn="l">
              <a:spcBef>
                <a:spcPts val="860"/>
              </a:spcBef>
              <a:buClr>
                <a:schemeClr val="dk1"/>
              </a:buClr>
              <a:buFont typeface="Arial"/>
              <a:buNone/>
              <a:defRPr b="0" i="0" sz="4300" u="none" cap="none" strike="noStrike">
                <a:solidFill>
                  <a:schemeClr val="dk1"/>
                </a:solidFill>
                <a:latin typeface="Calibri"/>
                <a:ea typeface="Calibri"/>
                <a:cs typeface="Calibri"/>
                <a:sym typeface="Calibri"/>
              </a:defRPr>
            </a:lvl9pPr>
          </a:lstStyle>
          <a:p/>
        </p:txBody>
      </p:sp>
      <p:sp>
        <p:nvSpPr>
          <p:cNvPr id="61" name="Shape 61"/>
          <p:cNvSpPr txBox="1"/>
          <p:nvPr>
            <p:ph idx="10" type="dt"/>
          </p:nvPr>
        </p:nvSpPr>
        <p:spPr>
          <a:xfrm>
            <a:off x="2194559" y="30510481"/>
            <a:ext cx="10241279" cy="17526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sz="5800">
                <a:solidFill>
                  <a:srgbClr val="888888"/>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62" name="Shape 62"/>
          <p:cNvSpPr txBox="1"/>
          <p:nvPr>
            <p:ph idx="11" type="ftr"/>
          </p:nvPr>
        </p:nvSpPr>
        <p:spPr>
          <a:xfrm>
            <a:off x="14996159" y="30510481"/>
            <a:ext cx="13898879" cy="17526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sz="5800">
                <a:solidFill>
                  <a:srgbClr val="888888"/>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63" name="Shape 63"/>
          <p:cNvSpPr txBox="1"/>
          <p:nvPr>
            <p:ph idx="12" type="sldNum"/>
          </p:nvPr>
        </p:nvSpPr>
        <p:spPr>
          <a:xfrm>
            <a:off x="31455359" y="30510481"/>
            <a:ext cx="10241279" cy="1752600"/>
          </a:xfrm>
          <a:prstGeom prst="rect">
            <a:avLst/>
          </a:prstGeom>
          <a:noFill/>
          <a:ln>
            <a:noFill/>
          </a:ln>
        </p:spPr>
        <p:txBody>
          <a:bodyPr anchorCtr="0" anchor="ctr" bIns="219450" lIns="438900" rIns="438900" tIns="219450">
            <a:noAutofit/>
          </a:bodyPr>
          <a:lstStyle/>
          <a:p>
            <a:pPr indent="0" lvl="0" marL="0" marR="0" rtl="0" algn="r">
              <a:spcBef>
                <a:spcPts val="0"/>
              </a:spcBef>
              <a:spcAft>
                <a:spcPts val="0"/>
              </a:spcAft>
              <a:buSzPct val="25000"/>
              <a:buNone/>
            </a:pPr>
            <a:fld id="{00000000-1234-1234-1234-123412341234}" type="slidenum">
              <a:rPr lang="en-US" sz="5800">
                <a:solidFill>
                  <a:srgbClr val="888888"/>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2.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2194559" y="1318262"/>
            <a:ext cx="39502080" cy="5486399"/>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211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 name="Shape 7"/>
          <p:cNvSpPr txBox="1"/>
          <p:nvPr>
            <p:ph idx="1" type="body"/>
          </p:nvPr>
        </p:nvSpPr>
        <p:spPr>
          <a:xfrm>
            <a:off x="2194559" y="7680963"/>
            <a:ext cx="39502080" cy="21724621"/>
          </a:xfrm>
          <a:prstGeom prst="rect">
            <a:avLst/>
          </a:prstGeom>
          <a:noFill/>
          <a:ln>
            <a:noFill/>
          </a:ln>
        </p:spPr>
        <p:txBody>
          <a:bodyPr anchorCtr="0" anchor="t" bIns="91425" lIns="91425" rIns="91425" tIns="91425"/>
          <a:lstStyle>
            <a:lvl1pPr indent="-668020" lvl="0" marL="1645920" marR="0" rtl="0" algn="l">
              <a:spcBef>
                <a:spcPts val="3080"/>
              </a:spcBef>
              <a:buClr>
                <a:schemeClr val="dk1"/>
              </a:buClr>
              <a:buSzPct val="100000"/>
              <a:buFont typeface="Arial"/>
              <a:buChar char="•"/>
              <a:defRPr b="0" i="0" sz="15400" u="none" cap="none" strike="noStrike">
                <a:solidFill>
                  <a:schemeClr val="dk1"/>
                </a:solidFill>
                <a:latin typeface="Calibri"/>
                <a:ea typeface="Calibri"/>
                <a:cs typeface="Calibri"/>
                <a:sym typeface="Calibri"/>
              </a:defRPr>
            </a:lvl1pPr>
            <a:lvl2pPr indent="-530859" lvl="1" marL="3566159" marR="0" rtl="0" algn="l">
              <a:spcBef>
                <a:spcPts val="2680"/>
              </a:spcBef>
              <a:buClr>
                <a:schemeClr val="dk1"/>
              </a:buClr>
              <a:buSzPct val="100000"/>
              <a:buFont typeface="Arial"/>
              <a:buChar char="–"/>
              <a:defRPr b="0" i="0" sz="13400" u="none" cap="none" strike="noStrike">
                <a:solidFill>
                  <a:schemeClr val="dk1"/>
                </a:solidFill>
                <a:latin typeface="Calibri"/>
                <a:ea typeface="Calibri"/>
                <a:cs typeface="Calibri"/>
                <a:sym typeface="Calibri"/>
              </a:defRPr>
            </a:lvl2pPr>
            <a:lvl3pPr indent="-374650" lvl="2" marL="5486400" marR="0" rtl="0" algn="l">
              <a:spcBef>
                <a:spcPts val="2300"/>
              </a:spcBef>
              <a:buClr>
                <a:schemeClr val="dk1"/>
              </a:buClr>
              <a:buSzPct val="100000"/>
              <a:buFont typeface="Arial"/>
              <a:buChar char="•"/>
              <a:defRPr b="0" i="0" sz="11500" u="none" cap="none" strike="noStrike">
                <a:solidFill>
                  <a:schemeClr val="dk1"/>
                </a:solidFill>
                <a:latin typeface="Calibri"/>
                <a:ea typeface="Calibri"/>
                <a:cs typeface="Calibri"/>
                <a:sym typeface="Calibri"/>
              </a:defRPr>
            </a:lvl3pPr>
            <a:lvl4pPr indent="-492759" lvl="3" marL="7680960"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4pPr>
            <a:lvl5pPr indent="-490219" lvl="4" marL="9875520"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5pPr>
            <a:lvl6pPr indent="-487680" lvl="5" marL="12070080"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6pPr>
            <a:lvl7pPr indent="-497839" lvl="6" marL="14264639"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7pPr>
            <a:lvl8pPr indent="-495300" lvl="7" marL="16459200"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8pPr>
            <a:lvl9pPr indent="-492760" lvl="8" marL="18653760" marR="0" rtl="0" algn="l">
              <a:spcBef>
                <a:spcPts val="1920"/>
              </a:spcBef>
              <a:buClr>
                <a:schemeClr val="dk1"/>
              </a:buClr>
              <a:buSzPct val="100000"/>
              <a:buFont typeface="Arial"/>
              <a:buChar char="•"/>
              <a:defRPr b="0" i="0" sz="9600" u="none" cap="none" strike="noStrike">
                <a:solidFill>
                  <a:schemeClr val="dk1"/>
                </a:solidFill>
                <a:latin typeface="Calibri"/>
                <a:ea typeface="Calibri"/>
                <a:cs typeface="Calibri"/>
                <a:sym typeface="Calibri"/>
              </a:defRPr>
            </a:lvl9pPr>
          </a:lstStyle>
          <a:p/>
        </p:txBody>
      </p:sp>
      <p:sp>
        <p:nvSpPr>
          <p:cNvPr id="8" name="Shape 8"/>
          <p:cNvSpPr txBox="1"/>
          <p:nvPr>
            <p:ph idx="10" type="dt"/>
          </p:nvPr>
        </p:nvSpPr>
        <p:spPr>
          <a:xfrm>
            <a:off x="2194559" y="30510481"/>
            <a:ext cx="10241279" cy="1752600"/>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5800" u="none" cap="none" strike="noStrike">
                <a:solidFill>
                  <a:srgbClr val="888888"/>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9" name="Shape 9"/>
          <p:cNvSpPr txBox="1"/>
          <p:nvPr>
            <p:ph idx="11" type="ftr"/>
          </p:nvPr>
        </p:nvSpPr>
        <p:spPr>
          <a:xfrm>
            <a:off x="14996159" y="30510481"/>
            <a:ext cx="13898879" cy="17526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5800" u="none" cap="none" strike="noStrike">
                <a:solidFill>
                  <a:srgbClr val="888888"/>
                </a:solidFill>
                <a:latin typeface="Arial"/>
                <a:ea typeface="Arial"/>
                <a:cs typeface="Arial"/>
                <a:sym typeface="Arial"/>
              </a:defRPr>
            </a:lvl1pPr>
            <a:lvl2pPr indent="0" lvl="1" marL="457200" marR="0" rtl="0" algn="l">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spcBef>
                <a:spcPts val="0"/>
              </a:spcBef>
              <a:buNone/>
              <a:defRPr b="0" i="0" sz="1800" u="none" cap="none" strike="noStrike">
                <a:solidFill>
                  <a:schemeClr val="dk1"/>
                </a:solidFill>
                <a:latin typeface="Arial"/>
                <a:ea typeface="Arial"/>
                <a:cs typeface="Arial"/>
                <a:sym typeface="Arial"/>
              </a:defRPr>
            </a:lvl6pPr>
            <a:lvl7pPr indent="0" lvl="6" marL="2743200" marR="0" rtl="0" algn="l">
              <a:spcBef>
                <a:spcPts val="0"/>
              </a:spcBef>
              <a:buNone/>
              <a:defRPr b="0" i="0" sz="1800" u="none" cap="none" strike="noStrike">
                <a:solidFill>
                  <a:schemeClr val="dk1"/>
                </a:solidFill>
                <a:latin typeface="Arial"/>
                <a:ea typeface="Arial"/>
                <a:cs typeface="Arial"/>
                <a:sym typeface="Arial"/>
              </a:defRPr>
            </a:lvl7pPr>
            <a:lvl8pPr indent="0" lvl="7" marL="3200400" marR="0" rtl="0" algn="l">
              <a:spcBef>
                <a:spcPts val="0"/>
              </a:spcBef>
              <a:buNone/>
              <a:defRPr b="0" i="0" sz="1800" u="none" cap="none" strike="noStrike">
                <a:solidFill>
                  <a:schemeClr val="dk1"/>
                </a:solidFill>
                <a:latin typeface="Arial"/>
                <a:ea typeface="Arial"/>
                <a:cs typeface="Arial"/>
                <a:sym typeface="Arial"/>
              </a:defRPr>
            </a:lvl8pPr>
            <a:lvl9pPr indent="0" lvl="8" marL="3657600" marR="0" rtl="0" algn="l">
              <a:spcBef>
                <a:spcPts val="0"/>
              </a:spcBef>
              <a:buNone/>
              <a:defRPr b="0" i="0" sz="1800" u="none" cap="none" strike="noStrike">
                <a:solidFill>
                  <a:schemeClr val="dk1"/>
                </a:solidFill>
                <a:latin typeface="Arial"/>
                <a:ea typeface="Arial"/>
                <a:cs typeface="Arial"/>
                <a:sym typeface="Arial"/>
              </a:defRPr>
            </a:lvl9pPr>
          </a:lstStyle>
          <a:p/>
        </p:txBody>
      </p:sp>
      <p:sp>
        <p:nvSpPr>
          <p:cNvPr id="10" name="Shape 10"/>
          <p:cNvSpPr txBox="1"/>
          <p:nvPr>
            <p:ph idx="12" type="sldNum"/>
          </p:nvPr>
        </p:nvSpPr>
        <p:spPr>
          <a:xfrm>
            <a:off x="31455359" y="30510481"/>
            <a:ext cx="10241279" cy="1752600"/>
          </a:xfrm>
          <a:prstGeom prst="rect">
            <a:avLst/>
          </a:prstGeom>
          <a:noFill/>
          <a:ln>
            <a:noFill/>
          </a:ln>
        </p:spPr>
        <p:txBody>
          <a:bodyPr anchorCtr="0" anchor="ctr" bIns="219450" lIns="438900" rIns="438900" tIns="219450">
            <a:noAutofit/>
          </a:bodyPr>
          <a:lstStyle/>
          <a:p>
            <a:pPr indent="0" lvl="0" marL="0" marR="0" rtl="0" algn="r">
              <a:spcBef>
                <a:spcPts val="0"/>
              </a:spcBef>
              <a:spcAft>
                <a:spcPts val="0"/>
              </a:spcAft>
              <a:buSzPct val="25000"/>
              <a:buNone/>
            </a:pPr>
            <a:fld id="{00000000-1234-1234-1234-123412341234}" type="slidenum">
              <a:rPr b="0" i="0" lang="en-US" sz="5800" u="none" cap="none" strike="noStrike">
                <a:solidFill>
                  <a:srgbClr val="888888"/>
                </a:solidFill>
                <a:latin typeface="Arial"/>
                <a:ea typeface="Arial"/>
                <a:cs typeface="Arial"/>
                <a:sym typeface="Arial"/>
              </a:rPr>
              <a:t>‹#›</a:t>
            </a:fld>
          </a:p>
        </p:txBody>
      </p:sp>
      <p:sp>
        <p:nvSpPr>
          <p:cNvPr id="11" name="Shape 11"/>
          <p:cNvSpPr/>
          <p:nvPr/>
        </p:nvSpPr>
        <p:spPr>
          <a:xfrm>
            <a:off x="0" y="0"/>
            <a:ext cx="43891199" cy="3492246"/>
          </a:xfrm>
          <a:prstGeom prst="rect">
            <a:avLst/>
          </a:prstGeom>
          <a:gradFill>
            <a:gsLst>
              <a:gs pos="0">
                <a:srgbClr val="032480"/>
              </a:gs>
              <a:gs pos="1000">
                <a:srgbClr val="032480"/>
              </a:gs>
              <a:gs pos="41000">
                <a:srgbClr val="032480">
                  <a:alpha val="64705"/>
                </a:srgbClr>
              </a:gs>
              <a:gs pos="100000">
                <a:srgbClr val="032480">
                  <a:alpha val="0"/>
                </a:srgbClr>
              </a:gs>
            </a:gsLst>
            <a:path path="circle">
              <a:fillToRect b="50%" l="50%" r="50%" t="50%"/>
            </a:path>
            <a:tileRect/>
          </a:gra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 name="Shape 12"/>
          <p:cNvSpPr/>
          <p:nvPr/>
        </p:nvSpPr>
        <p:spPr>
          <a:xfrm flipH="1" rot="10800000">
            <a:off x="-1" y="31318200"/>
            <a:ext cx="43891199" cy="1600199"/>
          </a:xfrm>
          <a:prstGeom prst="rect">
            <a:avLst/>
          </a:prstGeom>
          <a:gradFill>
            <a:gsLst>
              <a:gs pos="0">
                <a:srgbClr val="032480">
                  <a:alpha val="64705"/>
                </a:srgbClr>
              </a:gs>
              <a:gs pos="90000">
                <a:srgbClr val="032480"/>
              </a:gs>
              <a:gs pos="100000">
                <a:srgbClr val="032480">
                  <a:alpha val="0"/>
                </a:srgbClr>
              </a:gs>
            </a:gsLst>
            <a:lin ang="5400000" scaled="0"/>
          </a:gradFill>
          <a:ln>
            <a:noFill/>
          </a:ln>
        </p:spPr>
        <p:txBody>
          <a:bodyPr anchorCtr="0" anchor="ctr" bIns="45700" lIns="91425" rIns="91425"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nsf1.eps" id="13" name="Shape 13"/>
          <p:cNvPicPr preferRelativeResize="0"/>
          <p:nvPr/>
        </p:nvPicPr>
        <p:blipFill rotWithShape="1">
          <a:blip r:embed="rId1">
            <a:alphaModFix/>
          </a:blip>
          <a:srcRect b="0" l="0" r="0" t="0"/>
          <a:stretch/>
        </p:blipFill>
        <p:spPr>
          <a:xfrm>
            <a:off x="41991650" y="31501084"/>
            <a:ext cx="1461364" cy="1461362"/>
          </a:xfrm>
          <a:prstGeom prst="rect">
            <a:avLst/>
          </a:prstGeom>
          <a:noFill/>
          <a:ln>
            <a:noFill/>
          </a:ln>
        </p:spPr>
      </p:pic>
      <p:sp>
        <p:nvSpPr>
          <p:cNvPr id="14" name="Shape 14"/>
          <p:cNvSpPr txBox="1"/>
          <p:nvPr/>
        </p:nvSpPr>
        <p:spPr>
          <a:xfrm>
            <a:off x="32511328" y="31803709"/>
            <a:ext cx="9185312" cy="707886"/>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0" i="0" lang="en-US" sz="2000" u="none" cap="none" strike="noStrike">
                <a:solidFill>
                  <a:srgbClr val="FFFFFF"/>
                </a:solidFill>
                <a:latin typeface="Arial"/>
                <a:ea typeface="Arial"/>
                <a:cs typeface="Arial"/>
                <a:sym typeface="Arial"/>
              </a:rPr>
              <a:t>This material is based upon work supported by the National Science Foundation under Grant No. PHY-1430152 (JINA Center for the Evolution of the Elements).</a:t>
            </a:r>
          </a:p>
        </p:txBody>
      </p:sp>
      <p:pic>
        <p:nvPicPr>
          <p:cNvPr descr="JINA CEE only_rgb_vert.png" id="15" name="Shape 15"/>
          <p:cNvPicPr preferRelativeResize="0"/>
          <p:nvPr/>
        </p:nvPicPr>
        <p:blipFill rotWithShape="1">
          <a:blip r:embed="rId2">
            <a:alphaModFix/>
          </a:blip>
          <a:srcRect b="0" l="0" r="0" t="0"/>
          <a:stretch/>
        </p:blipFill>
        <p:spPr>
          <a:xfrm>
            <a:off x="244905" y="228600"/>
            <a:ext cx="2603862" cy="29717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6.jpg"/><Relationship Id="rId7"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86" name="Shape 86"/>
        <p:cNvGrpSpPr/>
        <p:nvPr/>
      </p:nvGrpSpPr>
      <p:grpSpPr>
        <a:xfrm>
          <a:off x="0" y="0"/>
          <a:ext cx="0" cy="0"/>
          <a:chOff x="0" y="0"/>
          <a:chExt cx="0" cy="0"/>
        </a:xfrm>
      </p:grpSpPr>
      <p:sp>
        <p:nvSpPr>
          <p:cNvPr id="87" name="Shape 87"/>
          <p:cNvSpPr/>
          <p:nvPr/>
        </p:nvSpPr>
        <p:spPr>
          <a:xfrm>
            <a:off x="22430400" y="3432725"/>
            <a:ext cx="21460800" cy="28052100"/>
          </a:xfrm>
          <a:prstGeom prst="rect">
            <a:avLst/>
          </a:prstGeom>
          <a:gradFill>
            <a:gsLst>
              <a:gs pos="0">
                <a:srgbClr val="DFE9FB"/>
              </a:gs>
              <a:gs pos="100000">
                <a:srgbClr val="6E9BE7"/>
              </a:gs>
            </a:gsLst>
            <a:lin ang="5400012" scaled="0"/>
          </a:gra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88" name="Shape 88"/>
          <p:cNvSpPr/>
          <p:nvPr/>
        </p:nvSpPr>
        <p:spPr>
          <a:xfrm>
            <a:off x="0" y="3432725"/>
            <a:ext cx="21460800" cy="28052100"/>
          </a:xfrm>
          <a:prstGeom prst="rect">
            <a:avLst/>
          </a:prstGeom>
          <a:gradFill>
            <a:gsLst>
              <a:gs pos="0">
                <a:srgbClr val="DFE9FB"/>
              </a:gs>
              <a:gs pos="100000">
                <a:srgbClr val="6E9BE7"/>
              </a:gs>
            </a:gsLst>
            <a:lin ang="5400012" scaled="0"/>
          </a:gra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9" name="Shape 89"/>
          <p:cNvSpPr txBox="1"/>
          <p:nvPr/>
        </p:nvSpPr>
        <p:spPr>
          <a:xfrm>
            <a:off x="11449124" y="577275"/>
            <a:ext cx="21029100" cy="24621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lang="en-US" sz="7000">
                <a:solidFill>
                  <a:schemeClr val="lt1"/>
                </a:solidFill>
                <a:latin typeface="Tahoma"/>
                <a:ea typeface="Tahoma"/>
                <a:cs typeface="Tahoma"/>
                <a:sym typeface="Tahoma"/>
              </a:rPr>
              <a:t>Radiation Detectives: PAN 2017 Experiments</a:t>
            </a:r>
            <a:br>
              <a:rPr b="1" lang="en-US" sz="4800">
                <a:solidFill>
                  <a:schemeClr val="lt1"/>
                </a:solidFill>
                <a:latin typeface="Tahoma"/>
                <a:ea typeface="Tahoma"/>
                <a:cs typeface="Tahoma"/>
                <a:sym typeface="Tahoma"/>
              </a:rPr>
            </a:br>
            <a:r>
              <a:rPr b="1" lang="en-US" sz="3000">
                <a:solidFill>
                  <a:schemeClr val="lt1"/>
                </a:solidFill>
                <a:latin typeface="Tahoma"/>
                <a:ea typeface="Tahoma"/>
                <a:cs typeface="Tahoma"/>
                <a:sym typeface="Tahoma"/>
              </a:rPr>
              <a:t>Isabel Reynolds</a:t>
            </a:r>
            <a:r>
              <a:rPr b="1" baseline="30000" lang="en-US" sz="3000">
                <a:solidFill>
                  <a:schemeClr val="lt1"/>
                </a:solidFill>
                <a:latin typeface="Tahoma"/>
                <a:ea typeface="Tahoma"/>
                <a:cs typeface="Tahoma"/>
                <a:sym typeface="Tahoma"/>
              </a:rPr>
              <a:t>1</a:t>
            </a:r>
            <a:r>
              <a:rPr b="1" lang="en-US" sz="3000">
                <a:solidFill>
                  <a:schemeClr val="lt1"/>
                </a:solidFill>
                <a:latin typeface="Tahoma"/>
                <a:ea typeface="Tahoma"/>
                <a:cs typeface="Tahoma"/>
                <a:sym typeface="Tahoma"/>
              </a:rPr>
              <a:t>, Francesca Sica</a:t>
            </a:r>
            <a:r>
              <a:rPr b="1" baseline="30000" lang="en-US" sz="3000">
                <a:solidFill>
                  <a:schemeClr val="lt1"/>
                </a:solidFill>
                <a:latin typeface="Tahoma"/>
                <a:ea typeface="Tahoma"/>
                <a:cs typeface="Tahoma"/>
                <a:sym typeface="Tahoma"/>
              </a:rPr>
              <a:t>1</a:t>
            </a:r>
            <a:r>
              <a:rPr b="1" lang="en-US" sz="3000">
                <a:solidFill>
                  <a:schemeClr val="lt1"/>
                </a:solidFill>
                <a:latin typeface="Tahoma"/>
                <a:ea typeface="Tahoma"/>
                <a:cs typeface="Tahoma"/>
                <a:sym typeface="Tahoma"/>
              </a:rPr>
              <a:t>, Ebony Matthews</a:t>
            </a:r>
            <a:r>
              <a:rPr b="1" baseline="30000" lang="en-US" sz="3000">
                <a:solidFill>
                  <a:schemeClr val="lt1"/>
                </a:solidFill>
                <a:latin typeface="Tahoma"/>
                <a:ea typeface="Tahoma"/>
                <a:cs typeface="Tahoma"/>
                <a:sym typeface="Tahoma"/>
              </a:rPr>
              <a:t>1</a:t>
            </a:r>
          </a:p>
          <a:p>
            <a:pPr indent="0" lvl="0" marL="0" marR="0" rtl="0" algn="ctr">
              <a:spcBef>
                <a:spcPts val="0"/>
              </a:spcBef>
              <a:spcAft>
                <a:spcPts val="0"/>
              </a:spcAft>
              <a:buSzPct val="25000"/>
              <a:buNone/>
            </a:pPr>
            <a:r>
              <a:rPr lang="en-US" sz="1800">
                <a:solidFill>
                  <a:srgbClr val="FFFFFF"/>
                </a:solidFill>
                <a:latin typeface="Tahoma"/>
                <a:ea typeface="Tahoma"/>
                <a:cs typeface="Tahoma"/>
                <a:sym typeface="Tahoma"/>
              </a:rPr>
              <a:t>1 Physics of Atomic Nuclei II an outreach of JINA-CEE, Michigan State University, East Lansing, MI, 48823, USA.</a:t>
            </a:r>
          </a:p>
        </p:txBody>
      </p:sp>
      <p:sp>
        <p:nvSpPr>
          <p:cNvPr id="90" name="Shape 90"/>
          <p:cNvSpPr txBox="1"/>
          <p:nvPr/>
        </p:nvSpPr>
        <p:spPr>
          <a:xfrm>
            <a:off x="11908100" y="6948950"/>
            <a:ext cx="8496600" cy="12198000"/>
          </a:xfrm>
          <a:prstGeom prst="rect">
            <a:avLst/>
          </a:prstGeom>
          <a:noFill/>
          <a:ln>
            <a:noFill/>
          </a:ln>
        </p:spPr>
        <p:txBody>
          <a:bodyPr anchorCtr="0" anchor="t" bIns="91425" lIns="91425" rIns="91425" tIns="91425">
            <a:noAutofit/>
          </a:bodyPr>
          <a:lstStyle/>
          <a:p>
            <a:pPr lvl="0" algn="ctr">
              <a:spcBef>
                <a:spcPts val="0"/>
              </a:spcBef>
              <a:buNone/>
            </a:pPr>
            <a:r>
              <a:rPr lang="en-US" sz="6000"/>
              <a:t>Procedure: We are using radiation detection equipment to produce a decay scheme to identify an unknown nucleus that produces gamma rays as result of beta decay. The decay scheme will be calibrated using cesium-137 and cobalt-60.</a:t>
            </a:r>
          </a:p>
        </p:txBody>
      </p:sp>
      <p:sp>
        <p:nvSpPr>
          <p:cNvPr id="91" name="Shape 91"/>
          <p:cNvSpPr/>
          <p:nvPr/>
        </p:nvSpPr>
        <p:spPr>
          <a:xfrm>
            <a:off x="21453675" y="3432725"/>
            <a:ext cx="1020000" cy="28052100"/>
          </a:xfrm>
          <a:prstGeom prst="rect">
            <a:avLst/>
          </a:prstGeom>
          <a:solidFill>
            <a:srgbClr val="03248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2" name="Shape 92"/>
          <p:cNvSpPr txBox="1"/>
          <p:nvPr/>
        </p:nvSpPr>
        <p:spPr>
          <a:xfrm>
            <a:off x="1860300" y="3939037"/>
            <a:ext cx="17970600" cy="3009900"/>
          </a:xfrm>
          <a:prstGeom prst="rect">
            <a:avLst/>
          </a:prstGeom>
          <a:noFill/>
          <a:ln>
            <a:noFill/>
          </a:ln>
        </p:spPr>
        <p:txBody>
          <a:bodyPr anchorCtr="0" anchor="t" bIns="91425" lIns="91425" rIns="91425" tIns="91425">
            <a:noAutofit/>
          </a:bodyPr>
          <a:lstStyle/>
          <a:p>
            <a:pPr lvl="0" algn="ctr">
              <a:spcBef>
                <a:spcPts val="0"/>
              </a:spcBef>
              <a:buNone/>
            </a:pPr>
            <a:r>
              <a:rPr lang="en-US" sz="7200">
                <a:latin typeface="Tahoma"/>
                <a:ea typeface="Tahoma"/>
                <a:cs typeface="Tahoma"/>
                <a:sym typeface="Tahoma"/>
              </a:rPr>
              <a:t>Using </a:t>
            </a:r>
            <a:r>
              <a:rPr lang="en-US" sz="7200">
                <a:latin typeface="Tahoma"/>
                <a:ea typeface="Tahoma"/>
                <a:cs typeface="Tahoma"/>
                <a:sym typeface="Tahoma"/>
              </a:rPr>
              <a:t>Gamma Spectroscopy to Identify an Unknown Decaying Nucleus</a:t>
            </a:r>
          </a:p>
        </p:txBody>
      </p:sp>
      <p:sp>
        <p:nvSpPr>
          <p:cNvPr id="93" name="Shape 93"/>
          <p:cNvSpPr txBox="1"/>
          <p:nvPr/>
        </p:nvSpPr>
        <p:spPr>
          <a:xfrm>
            <a:off x="24096450" y="3939037"/>
            <a:ext cx="17970600" cy="3009900"/>
          </a:xfrm>
          <a:prstGeom prst="rect">
            <a:avLst/>
          </a:prstGeom>
          <a:noFill/>
          <a:ln>
            <a:noFill/>
          </a:ln>
        </p:spPr>
        <p:txBody>
          <a:bodyPr anchorCtr="0" anchor="t" bIns="91425" lIns="91425" rIns="91425" tIns="91425">
            <a:noAutofit/>
          </a:bodyPr>
          <a:lstStyle/>
          <a:p>
            <a:pPr lvl="0" rtl="0" algn="ctr">
              <a:spcBef>
                <a:spcPts val="0"/>
              </a:spcBef>
              <a:buNone/>
            </a:pPr>
            <a:r>
              <a:rPr lang="en-US" sz="7200">
                <a:latin typeface="Tahoma"/>
                <a:ea typeface="Tahoma"/>
                <a:cs typeface="Tahoma"/>
                <a:sym typeface="Tahoma"/>
              </a:rPr>
              <a:t>Using Alpha Spectroscopy to Identify Half-Life of Ag-108 </a:t>
            </a:r>
          </a:p>
        </p:txBody>
      </p:sp>
      <p:pic>
        <p:nvPicPr>
          <p:cNvPr descr="Cobalt and Cesium peaks for calibration.PNG" id="94" name="Shape 94"/>
          <p:cNvPicPr preferRelativeResize="0"/>
          <p:nvPr/>
        </p:nvPicPr>
        <p:blipFill>
          <a:blip r:embed="rId3">
            <a:alphaModFix/>
          </a:blip>
          <a:stretch>
            <a:fillRect/>
          </a:stretch>
        </p:blipFill>
        <p:spPr>
          <a:xfrm>
            <a:off x="1301550" y="6945668"/>
            <a:ext cx="8971651" cy="5043424"/>
          </a:xfrm>
          <a:prstGeom prst="rect">
            <a:avLst/>
          </a:prstGeom>
          <a:noFill/>
          <a:ln>
            <a:noFill/>
          </a:ln>
        </p:spPr>
      </p:pic>
      <p:sp>
        <p:nvSpPr>
          <p:cNvPr id="95" name="Shape 95"/>
          <p:cNvSpPr txBox="1"/>
          <p:nvPr/>
        </p:nvSpPr>
        <p:spPr>
          <a:xfrm>
            <a:off x="1301550" y="19491225"/>
            <a:ext cx="9557700" cy="7935900"/>
          </a:xfrm>
          <a:prstGeom prst="rect">
            <a:avLst/>
          </a:prstGeom>
          <a:noFill/>
          <a:ln>
            <a:noFill/>
          </a:ln>
        </p:spPr>
        <p:txBody>
          <a:bodyPr anchorCtr="0" anchor="t" bIns="91425" lIns="91425" rIns="91425" tIns="91425">
            <a:noAutofit/>
          </a:bodyPr>
          <a:lstStyle/>
          <a:p>
            <a:pPr lvl="0" algn="ctr">
              <a:spcBef>
                <a:spcPts val="0"/>
              </a:spcBef>
              <a:buNone/>
            </a:pPr>
            <a:r>
              <a:rPr lang="en-US" sz="6000"/>
              <a:t>Results: The energy emitted by the cesium and cobalt helped us to figure out the identity of the unknown substance. We searched the energy and half life of the unknown. The unknown was Mn-54.</a:t>
            </a:r>
          </a:p>
        </p:txBody>
      </p:sp>
      <p:sp>
        <p:nvSpPr>
          <p:cNvPr id="96" name="Shape 96"/>
          <p:cNvSpPr txBox="1"/>
          <p:nvPr/>
        </p:nvSpPr>
        <p:spPr>
          <a:xfrm>
            <a:off x="23902075" y="6564675"/>
            <a:ext cx="11281500" cy="3854400"/>
          </a:xfrm>
          <a:prstGeom prst="rect">
            <a:avLst/>
          </a:prstGeom>
          <a:noFill/>
          <a:ln>
            <a:noFill/>
          </a:ln>
        </p:spPr>
        <p:txBody>
          <a:bodyPr anchorCtr="0" anchor="t" bIns="91425" lIns="91425" rIns="91425" tIns="91425">
            <a:noAutofit/>
          </a:bodyPr>
          <a:lstStyle/>
          <a:p>
            <a:pPr lvl="0" rtl="0">
              <a:spcBef>
                <a:spcPts val="0"/>
              </a:spcBef>
              <a:buNone/>
            </a:pPr>
            <a:r>
              <a:rPr lang="en-US" sz="6000"/>
              <a:t>Procedure: We are using radiation detection equipment to produce a decay scheme to identify the half-life of Ag-108.</a:t>
            </a:r>
          </a:p>
          <a:p>
            <a:pPr lvl="0" rtl="0">
              <a:spcBef>
                <a:spcPts val="0"/>
              </a:spcBef>
              <a:buNone/>
            </a:pPr>
            <a:r>
              <a:rPr lang="en-US" sz="6000"/>
              <a:t>            	 </a:t>
            </a:r>
          </a:p>
          <a:p>
            <a:pPr lvl="0" rtl="0">
              <a:spcBef>
                <a:spcPts val="0"/>
              </a:spcBef>
              <a:buNone/>
            </a:pPr>
            <a:r>
              <a:t/>
            </a:r>
            <a:endParaRPr sz="4800"/>
          </a:p>
          <a:p>
            <a:pPr lvl="0" rtl="0">
              <a:spcBef>
                <a:spcPts val="0"/>
              </a:spcBef>
              <a:buNone/>
            </a:pPr>
            <a:r>
              <a:t/>
            </a:r>
            <a:endParaRPr sz="7200"/>
          </a:p>
        </p:txBody>
      </p:sp>
      <p:sp>
        <p:nvSpPr>
          <p:cNvPr id="97" name="Shape 97"/>
          <p:cNvSpPr txBox="1"/>
          <p:nvPr/>
        </p:nvSpPr>
        <p:spPr>
          <a:xfrm>
            <a:off x="23522525" y="28553700"/>
            <a:ext cx="20354100" cy="1222800"/>
          </a:xfrm>
          <a:prstGeom prst="rect">
            <a:avLst/>
          </a:prstGeom>
          <a:noFill/>
          <a:ln>
            <a:noFill/>
          </a:ln>
        </p:spPr>
        <p:txBody>
          <a:bodyPr anchorCtr="0" anchor="t" bIns="91425" lIns="91425" rIns="91425" tIns="91425">
            <a:noAutofit/>
          </a:bodyPr>
          <a:lstStyle/>
          <a:p>
            <a:pPr lvl="0" rtl="0">
              <a:spcBef>
                <a:spcPts val="0"/>
              </a:spcBef>
              <a:buNone/>
            </a:pPr>
            <a:r>
              <a:rPr lang="en-US" sz="6000"/>
              <a:t>Results: The half-life of Ag-108 was calculated to 119.5 +/- 16.43 seconds</a:t>
            </a:r>
            <a:r>
              <a:rPr lang="en-US" sz="4800"/>
              <a:t>.</a:t>
            </a:r>
          </a:p>
        </p:txBody>
      </p:sp>
      <p:pic>
        <p:nvPicPr>
          <p:cNvPr id="98" name="Shape 98"/>
          <p:cNvPicPr preferRelativeResize="0"/>
          <p:nvPr/>
        </p:nvPicPr>
        <p:blipFill rotWithShape="1">
          <a:blip r:embed="rId4">
            <a:alphaModFix/>
          </a:blip>
          <a:srcRect b="10257" l="26603" r="16985" t="22790"/>
          <a:stretch/>
        </p:blipFill>
        <p:spPr>
          <a:xfrm>
            <a:off x="24229925" y="15766524"/>
            <a:ext cx="17861744" cy="11924750"/>
          </a:xfrm>
          <a:prstGeom prst="rect">
            <a:avLst/>
          </a:prstGeom>
          <a:noFill/>
          <a:ln>
            <a:noFill/>
          </a:ln>
        </p:spPr>
      </p:pic>
      <p:pic>
        <p:nvPicPr>
          <p:cNvPr descr="Unknown peak test 1.PNG" id="99" name="Shape 99"/>
          <p:cNvPicPr preferRelativeResize="0"/>
          <p:nvPr/>
        </p:nvPicPr>
        <p:blipFill>
          <a:blip r:embed="rId5">
            <a:alphaModFix/>
          </a:blip>
          <a:stretch>
            <a:fillRect/>
          </a:stretch>
        </p:blipFill>
        <p:spPr>
          <a:xfrm>
            <a:off x="1301550" y="12749523"/>
            <a:ext cx="8971648" cy="5042563"/>
          </a:xfrm>
          <a:prstGeom prst="rect">
            <a:avLst/>
          </a:prstGeom>
          <a:noFill/>
          <a:ln>
            <a:noFill/>
          </a:ln>
        </p:spPr>
      </p:pic>
      <p:pic>
        <p:nvPicPr>
          <p:cNvPr descr="IMG_1999.jpg" id="100" name="Shape 100"/>
          <p:cNvPicPr preferRelativeResize="0"/>
          <p:nvPr/>
        </p:nvPicPr>
        <p:blipFill rotWithShape="1">
          <a:blip r:embed="rId6">
            <a:alphaModFix/>
          </a:blip>
          <a:srcRect b="0" l="24113" r="39646" t="0"/>
          <a:stretch/>
        </p:blipFill>
        <p:spPr>
          <a:xfrm>
            <a:off x="36806325" y="6433770"/>
            <a:ext cx="5763975" cy="8960204"/>
          </a:xfrm>
          <a:prstGeom prst="rect">
            <a:avLst/>
          </a:prstGeom>
          <a:noFill/>
          <a:ln>
            <a:noFill/>
          </a:ln>
        </p:spPr>
      </p:pic>
      <p:pic>
        <p:nvPicPr>
          <p:cNvPr descr="025-054-sps.jpg" id="101" name="Shape 101"/>
          <p:cNvPicPr preferRelativeResize="0"/>
          <p:nvPr/>
        </p:nvPicPr>
        <p:blipFill>
          <a:blip r:embed="rId7">
            <a:alphaModFix/>
          </a:blip>
          <a:stretch>
            <a:fillRect/>
          </a:stretch>
        </p:blipFill>
        <p:spPr>
          <a:xfrm>
            <a:off x="11908100" y="19731899"/>
            <a:ext cx="8496726" cy="10372801"/>
          </a:xfrm>
          <a:prstGeom prst="rect">
            <a:avLst/>
          </a:prstGeom>
          <a:noFill/>
          <a:ln>
            <a:noFill/>
          </a:ln>
        </p:spPr>
      </p:pic>
      <p:sp>
        <p:nvSpPr>
          <p:cNvPr id="102" name="Shape 102"/>
          <p:cNvSpPr txBox="1"/>
          <p:nvPr/>
        </p:nvSpPr>
        <p:spPr>
          <a:xfrm>
            <a:off x="23901912" y="11063700"/>
            <a:ext cx="11281500" cy="3009900"/>
          </a:xfrm>
          <a:prstGeom prst="rect">
            <a:avLst/>
          </a:prstGeom>
          <a:noFill/>
          <a:ln>
            <a:noFill/>
          </a:ln>
        </p:spPr>
        <p:txBody>
          <a:bodyPr anchorCtr="0" anchor="t" bIns="91425" lIns="91425" rIns="91425" tIns="91425">
            <a:noAutofit/>
          </a:bodyPr>
          <a:lstStyle/>
          <a:p>
            <a:pPr lvl="0">
              <a:spcBef>
                <a:spcPts val="0"/>
              </a:spcBef>
              <a:buNone/>
            </a:pPr>
            <a:r>
              <a:rPr lang="en-US" sz="6000"/>
              <a:t>Hypothesis: The half life of Ag-108 will be approximately 4 minutes.</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