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</p:sldIdLst>
  <p:sldSz cx="43891200" cy="32918400"/>
  <p:notesSz cx="7772400" cy="10058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480"/>
    <a:srgbClr val="B4455A"/>
    <a:srgbClr val="8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7647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2916" y="-376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ChangeAspect="1"/>
          </p:cNvSpPr>
          <p:nvPr userDrawn="1"/>
        </p:nvSpPr>
        <p:spPr>
          <a:xfrm flipV="1">
            <a:off x="0" y="30403800"/>
            <a:ext cx="43891200" cy="2514600"/>
          </a:xfrm>
          <a:prstGeom prst="rect">
            <a:avLst/>
          </a:prstGeom>
          <a:gradFill flip="none" rotWithShape="1">
            <a:gsLst>
              <a:gs pos="90000">
                <a:srgbClr val="032480"/>
              </a:gs>
              <a:gs pos="100000">
                <a:srgbClr val="032480">
                  <a:alpha val="0"/>
                </a:srgbClr>
              </a:gs>
              <a:gs pos="0">
                <a:srgbClr val="032480">
                  <a:alpha val="65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12" descr="nsf1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515432" y="31024867"/>
            <a:ext cx="1461364" cy="146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33705795" y="31395309"/>
            <a:ext cx="74842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rgbClr val="FFFFFF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This project is funded by the NSF through </a:t>
            </a:r>
            <a:r>
              <a:rPr lang="en-US" sz="2100" dirty="0" smtClean="0">
                <a:solidFill>
                  <a:srgbClr val="FFFFFF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the Physics Frontier Center Program </a:t>
            </a:r>
            <a:endParaRPr lang="en-US" sz="2100" dirty="0">
              <a:solidFill>
                <a:srgbClr val="FFFFFF"/>
              </a:solidFill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C66C6-2FA0-5744-8AC7-5AD7F361DA9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43891200" cy="3492247"/>
          </a:xfrm>
          <a:prstGeom prst="rect">
            <a:avLst/>
          </a:prstGeom>
          <a:gradFill flip="none" rotWithShape="1">
            <a:gsLst>
              <a:gs pos="41000">
                <a:srgbClr val="032480">
                  <a:alpha val="65000"/>
                </a:srgbClr>
              </a:gs>
              <a:gs pos="100000">
                <a:srgbClr val="032480">
                  <a:alpha val="0"/>
                </a:srgbClr>
              </a:gs>
              <a:gs pos="1000">
                <a:srgbClr val="0324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 flipV="1">
            <a:off x="-2" y="31318200"/>
            <a:ext cx="43891200" cy="1600200"/>
          </a:xfrm>
          <a:prstGeom prst="rect">
            <a:avLst/>
          </a:prstGeom>
          <a:gradFill flip="none" rotWithShape="1">
            <a:gsLst>
              <a:gs pos="90000">
                <a:srgbClr val="032480"/>
              </a:gs>
              <a:gs pos="100000">
                <a:srgbClr val="032480">
                  <a:alpha val="0"/>
                </a:srgbClr>
              </a:gs>
              <a:gs pos="0">
                <a:srgbClr val="032480">
                  <a:alpha val="65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12" descr="nsf1.eps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1991649" y="31501084"/>
            <a:ext cx="1461364" cy="146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3"/>
          <p:cNvSpPr txBox="1">
            <a:spLocks noChangeArrowheads="1"/>
          </p:cNvSpPr>
          <p:nvPr userDrawn="1"/>
        </p:nvSpPr>
        <p:spPr bwMode="auto">
          <a:xfrm>
            <a:off x="32511329" y="31803708"/>
            <a:ext cx="9185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kern="1200" dirty="0" smtClean="0">
                <a:solidFill>
                  <a:srgbClr val="FFFFFF"/>
                </a:solidFill>
                <a:effectLst/>
                <a:latin typeface="Arial" pitchFamily="-111" charset="0"/>
                <a:ea typeface="DejaVu Sans" charset="0"/>
                <a:cs typeface="DejaVu Sans" charset="0"/>
              </a:rPr>
              <a:t>This material is based upon work supported by the National Science Foundation under Grant No. PHY-1430152 (JINA Center for the Evolution of the Elements).</a:t>
            </a:r>
            <a:endParaRPr lang="en-US" sz="2400" dirty="0">
              <a:solidFill>
                <a:srgbClr val="FFFFFF"/>
              </a:solidFill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  <p:pic>
        <p:nvPicPr>
          <p:cNvPr id="8" name="Picture 7" descr="JINA CEE only_rgb_vert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5" y="228600"/>
            <a:ext cx="2603863" cy="2971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26713" y="577263"/>
            <a:ext cx="158738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bg1"/>
                </a:solidFill>
                <a:latin typeface="Tahoma" pitchFamily="-111" charset="0"/>
              </a:rPr>
              <a:t>This Exciting Poster</a:t>
            </a:r>
            <a:r>
              <a:rPr lang="en-US" sz="4800" b="1" dirty="0">
                <a:solidFill>
                  <a:schemeClr val="bg1"/>
                </a:solidFill>
                <a:latin typeface="Tahoma" pitchFamily="-111" charset="0"/>
              </a:rPr>
              <a:t>
</a:t>
            </a:r>
            <a:r>
              <a:rPr lang="en-US" sz="3000" b="1" dirty="0">
                <a:solidFill>
                  <a:schemeClr val="bg1"/>
                </a:solidFill>
                <a:latin typeface="Tahoma" pitchFamily="-111" charset="0"/>
              </a:rPr>
              <a:t>Jane Researcher</a:t>
            </a:r>
            <a:r>
              <a:rPr lang="en-US" sz="3000" b="1" baseline="30000" dirty="0">
                <a:solidFill>
                  <a:schemeClr val="bg1"/>
                </a:solidFill>
                <a:latin typeface="Tahoma" pitchFamily="-111" charset="0"/>
              </a:rPr>
              <a:t>1,2</a:t>
            </a:r>
            <a:r>
              <a:rPr lang="en-US" sz="3000" b="1" dirty="0">
                <a:solidFill>
                  <a:schemeClr val="bg1"/>
                </a:solidFill>
                <a:latin typeface="Tahoma" pitchFamily="-111" charset="0"/>
              </a:rPr>
              <a:t>, Robert Colleague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Tahoma" pitchFamily="-111" charset="0"/>
                <a:ea typeface="Tahoma" pitchFamily="-111" charset="0"/>
                <a:cs typeface="Tahoma" pitchFamily="-111" charset="0"/>
              </a:rPr>
              <a:t>1 Department of Physics, University of  … City, State, Zip, USA. 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Tahoma" pitchFamily="-111" charset="0"/>
                <a:ea typeface="Tahoma" pitchFamily="-111" charset="0"/>
                <a:cs typeface="Tahoma" pitchFamily="-111" charset="0"/>
              </a:rPr>
              <a:t>2 JINA-CEE, Michigan State University, East Lansing, MI, 48823, USA.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JINACEEposterTemplate</Template>
  <TotalTime>0</TotalTime>
  <Words>3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DejaVu Sans</vt:lpstr>
      <vt:lpstr>Helvetica</vt:lpstr>
      <vt:lpstr>Tahoma</vt:lpstr>
      <vt:lpstr>Office Theme</vt:lpstr>
      <vt:lpstr>PowerPoint Presentation</vt:lpstr>
    </vt:vector>
  </TitlesOfParts>
  <Manager/>
  <Company>NSCL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Constan, Zachary</dc:creator>
  <cp:keywords/>
  <dc:description/>
  <cp:lastModifiedBy>Constan, Zachary</cp:lastModifiedBy>
  <cp:revision>1</cp:revision>
  <cp:lastPrinted>2013-04-26T18:11:56Z</cp:lastPrinted>
  <dcterms:created xsi:type="dcterms:W3CDTF">2016-07-18T18:35:53Z</dcterms:created>
  <dcterms:modified xsi:type="dcterms:W3CDTF">2016-07-18T18:36:34Z</dcterms:modified>
  <cp:category/>
</cp:coreProperties>
</file>