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3998" r:id="rId6"/>
    <p:sldMasterId id="2147484001" r:id="rId7"/>
    <p:sldMasterId id="2147484006" r:id="rId8"/>
  </p:sldMasterIdLst>
  <p:notesMasterIdLst>
    <p:notesMasterId r:id="rId30"/>
  </p:notesMasterIdLst>
  <p:handoutMasterIdLst>
    <p:handoutMasterId r:id="rId31"/>
  </p:handoutMasterIdLst>
  <p:sldIdLst>
    <p:sldId id="336" r:id="rId9"/>
    <p:sldId id="273" r:id="rId10"/>
    <p:sldId id="321" r:id="rId11"/>
    <p:sldId id="312" r:id="rId12"/>
    <p:sldId id="337" r:id="rId13"/>
    <p:sldId id="305" r:id="rId14"/>
    <p:sldId id="303" r:id="rId15"/>
    <p:sldId id="275" r:id="rId16"/>
    <p:sldId id="304" r:id="rId17"/>
    <p:sldId id="338" r:id="rId18"/>
    <p:sldId id="339" r:id="rId19"/>
    <p:sldId id="340" r:id="rId20"/>
    <p:sldId id="313" r:id="rId21"/>
    <p:sldId id="350" r:id="rId22"/>
    <p:sldId id="343" r:id="rId23"/>
    <p:sldId id="344" r:id="rId24"/>
    <p:sldId id="345" r:id="rId25"/>
    <p:sldId id="334" r:id="rId26"/>
    <p:sldId id="330" r:id="rId27"/>
    <p:sldId id="351" r:id="rId28"/>
    <p:sldId id="346" r:id="rId29"/>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7B14B"/>
    <a:srgbClr val="064308"/>
    <a:srgbClr val="E6E8DC"/>
    <a:srgbClr val="B7B58A"/>
    <a:srgbClr val="0F0C8F"/>
    <a:srgbClr val="CC0000"/>
    <a:srgbClr val="FFAE1A"/>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84" d="100"/>
          <a:sy n="84" d="100"/>
        </p:scale>
        <p:origin x="797" y="82"/>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11/24/2021</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77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368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1217613" y="695325"/>
            <a:ext cx="4564062"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5.xml"/><Relationship Id="rId1" Type="http://schemas.openxmlformats.org/officeDocument/2006/relationships/themeOverride" Target="../theme/themeOverride1.xml"/><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ith_header">
  <p:cSld name="with_header">
    <p:spTree>
      <p:nvGrpSpPr>
        <p:cNvPr id="1" name="Shape 64"/>
        <p:cNvGrpSpPr/>
        <p:nvPr/>
      </p:nvGrpSpPr>
      <p:grpSpPr>
        <a:xfrm>
          <a:off x="0" y="0"/>
          <a:ext cx="0" cy="0"/>
          <a:chOff x="0" y="0"/>
          <a:chExt cx="0" cy="0"/>
        </a:xfrm>
      </p:grpSpPr>
      <p:sp>
        <p:nvSpPr>
          <p:cNvPr id="65" name="Google Shape;65;p40"/>
          <p:cNvSpPr/>
          <p:nvPr/>
        </p:nvSpPr>
        <p:spPr>
          <a:xfrm>
            <a:off x="0" y="0"/>
            <a:ext cx="9161143" cy="1003219"/>
          </a:xfrm>
          <a:prstGeom prst="rect">
            <a:avLst/>
          </a:prstGeom>
          <a:solidFill>
            <a:srgbClr val="E6E8DC"/>
          </a:solidFill>
          <a:ln>
            <a:noFill/>
          </a:ln>
        </p:spPr>
        <p:txBody>
          <a:bodyPr spcFirstLastPara="1" wrap="square" lIns="195891" tIns="97945" rIns="195891" bIns="9794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8426" b="0" i="0" u="none" strike="noStrike" cap="none">
              <a:solidFill>
                <a:schemeClr val="dk1"/>
              </a:solidFill>
              <a:latin typeface="Arial"/>
              <a:ea typeface="Arial"/>
              <a:cs typeface="Arial"/>
              <a:sym typeface="Arial"/>
            </a:endParaRPr>
          </a:p>
        </p:txBody>
      </p:sp>
      <p:sp>
        <p:nvSpPr>
          <p:cNvPr id="66" name="Google Shape;66;p40"/>
          <p:cNvSpPr txBox="1"/>
          <p:nvPr/>
        </p:nvSpPr>
        <p:spPr>
          <a:xfrm>
            <a:off x="669778" y="1320108"/>
            <a:ext cx="7864857" cy="499742"/>
          </a:xfrm>
          <a:prstGeom prst="rect">
            <a:avLst/>
          </a:prstGeom>
          <a:noFill/>
          <a:ln>
            <a:noFill/>
          </a:ln>
          <a:effectLst>
            <a:outerShdw blurRad="63500" dist="107763" dir="2700000" algn="ctr" rotWithShape="0">
              <a:schemeClr val="folHlink">
                <a:alpha val="74900"/>
              </a:schemeClr>
            </a:outerShdw>
          </a:effectLst>
        </p:spPr>
        <p:txBody>
          <a:bodyPr spcFirstLastPara="1" wrap="square" lIns="89930" tIns="44953" rIns="89930" bIns="44953" anchor="t" anchorCtr="0">
            <a:spAutoFit/>
          </a:bodyPr>
          <a:lstStyle/>
          <a:p>
            <a:pPr marL="0" marR="0" lvl="0" indent="0" algn="l" rtl="0">
              <a:lnSpc>
                <a:spcPct val="90000"/>
              </a:lnSpc>
              <a:spcBef>
                <a:spcPts val="0"/>
              </a:spcBef>
              <a:spcAft>
                <a:spcPts val="0"/>
              </a:spcAft>
              <a:buNone/>
            </a:pPr>
            <a:endParaRPr sz="2953">
              <a:solidFill>
                <a:srgbClr val="B81414"/>
              </a:solidFill>
              <a:latin typeface="Helvetica Neue"/>
              <a:ea typeface="Helvetica Neue"/>
              <a:cs typeface="Helvetica Neue"/>
              <a:sym typeface="Helvetica Neue"/>
            </a:endParaRPr>
          </a:p>
        </p:txBody>
      </p:sp>
      <p:sp>
        <p:nvSpPr>
          <p:cNvPr id="67" name="Google Shape;67;p40"/>
          <p:cNvSpPr/>
          <p:nvPr/>
        </p:nvSpPr>
        <p:spPr>
          <a:xfrm>
            <a:off x="4115405" y="3009304"/>
            <a:ext cx="9144000" cy="545204"/>
          </a:xfrm>
          <a:prstGeom prst="rect">
            <a:avLst/>
          </a:prstGeom>
          <a:noFill/>
          <a:ln>
            <a:noFill/>
          </a:ln>
          <a:effectLst>
            <a:outerShdw blurRad="63500" dist="107763" dir="2700000" algn="ctr" rotWithShape="0">
              <a:schemeClr val="folHlink">
                <a:alpha val="74900"/>
              </a:schemeClr>
            </a:outerShdw>
          </a:effectLst>
        </p:spPr>
        <p:txBody>
          <a:bodyPr spcFirstLastPara="1" wrap="square" lIns="89930" tIns="44953" rIns="89930" bIns="44953" anchor="t" anchorCtr="0">
            <a:spAutoFit/>
          </a:bodyPr>
          <a:lstStyle/>
          <a:p>
            <a:pPr marL="0" marR="0" lvl="0" indent="0" algn="l" rtl="0">
              <a:spcBef>
                <a:spcPts val="0"/>
              </a:spcBef>
              <a:spcAft>
                <a:spcPts val="0"/>
              </a:spcAft>
              <a:buNone/>
            </a:pPr>
            <a:endParaRPr sz="2953">
              <a:solidFill>
                <a:srgbClr val="B81414"/>
              </a:solidFill>
              <a:latin typeface="Arial"/>
              <a:ea typeface="Arial"/>
              <a:cs typeface="Arial"/>
              <a:sym typeface="Arial"/>
            </a:endParaRPr>
          </a:p>
        </p:txBody>
      </p:sp>
    </p:spTree>
    <p:extLst>
      <p:ext uri="{BB962C8B-B14F-4D97-AF65-F5344CB8AC3E}">
        <p14:creationId xmlns:p14="http://schemas.microsoft.com/office/powerpoint/2010/main" val="108717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41"/>
          <p:cNvSpPr txBox="1">
            <a:spLocks noGrp="1"/>
          </p:cNvSpPr>
          <p:nvPr>
            <p:ph type="title"/>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1pPr>
            <a:lvl2pPr marR="0" lvl="1"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9pPr>
          </a:lstStyle>
          <a:p>
            <a:endParaRPr/>
          </a:p>
        </p:txBody>
      </p:sp>
      <p:sp>
        <p:nvSpPr>
          <p:cNvPr id="70" name="Google Shape;70;p41"/>
          <p:cNvSpPr txBox="1">
            <a:spLocks noGrp="1"/>
          </p:cNvSpPr>
          <p:nvPr>
            <p:ph type="body" idx="1"/>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L="428625" marR="0" lvl="0" indent="-351830" algn="l" rtl="0">
              <a:lnSpc>
                <a:spcPct val="90000"/>
              </a:lnSpc>
              <a:spcBef>
                <a:spcPts val="1187"/>
              </a:spcBef>
              <a:spcAft>
                <a:spcPts val="0"/>
              </a:spcAft>
              <a:buClr>
                <a:srgbClr val="064308"/>
              </a:buClr>
              <a:buSzPts val="2310"/>
              <a:buFont typeface="Noto Sans Symbols"/>
              <a:buChar char="▪"/>
              <a:defRPr sz="2166" b="0" i="0" u="none" strike="noStrike" cap="none">
                <a:solidFill>
                  <a:srgbClr val="064308"/>
                </a:solidFill>
                <a:latin typeface="Arial"/>
                <a:ea typeface="Arial"/>
                <a:cs typeface="Arial"/>
                <a:sym typeface="Arial"/>
              </a:defRPr>
            </a:lvl1pPr>
            <a:lvl2pPr marL="857250" marR="0" lvl="1" indent="-339328" algn="l" rtl="0">
              <a:lnSpc>
                <a:spcPct val="90000"/>
              </a:lnSpc>
              <a:spcBef>
                <a:spcPts val="198"/>
              </a:spcBef>
              <a:spcAft>
                <a:spcPts val="0"/>
              </a:spcAft>
              <a:buClr>
                <a:schemeClr val="dk1"/>
              </a:buClr>
              <a:buSzPts val="2100"/>
              <a:buFont typeface="Arial"/>
              <a:buChar char="•"/>
              <a:defRPr sz="1969" b="0" i="0" u="none" strike="noStrike" cap="none">
                <a:solidFill>
                  <a:schemeClr val="dk1"/>
                </a:solidFill>
                <a:latin typeface="Arial"/>
                <a:ea typeface="Arial"/>
                <a:cs typeface="Arial"/>
                <a:sym typeface="Arial"/>
              </a:defRPr>
            </a:lvl2pPr>
            <a:lvl3pPr marL="1285875" marR="0" lvl="2" indent="-321469" algn="l" rtl="0">
              <a:lnSpc>
                <a:spcPct val="90000"/>
              </a:lnSpc>
              <a:spcBef>
                <a:spcPts val="198"/>
              </a:spcBef>
              <a:spcAft>
                <a:spcPts val="0"/>
              </a:spcAft>
              <a:buClr>
                <a:schemeClr val="dk1"/>
              </a:buClr>
              <a:buSzPts val="1800"/>
              <a:buFont typeface="Merriweather Sans"/>
              <a:buChar char="»"/>
              <a:defRPr sz="1688" b="0" i="0" u="none" strike="noStrike" cap="none">
                <a:solidFill>
                  <a:schemeClr val="dk1"/>
                </a:solidFill>
                <a:latin typeface="Arial"/>
                <a:ea typeface="Arial"/>
                <a:cs typeface="Arial"/>
                <a:sym typeface="Arial"/>
              </a:defRPr>
            </a:lvl3pPr>
            <a:lvl4pPr marL="1714500" marR="0" lvl="3" indent="-314325" algn="l" rtl="0">
              <a:lnSpc>
                <a:spcPct val="90000"/>
              </a:lnSpc>
              <a:spcBef>
                <a:spcPts val="198"/>
              </a:spcBef>
              <a:spcAft>
                <a:spcPts val="0"/>
              </a:spcAft>
              <a:buClr>
                <a:srgbClr val="999999"/>
              </a:buClr>
              <a:buSzPts val="1680"/>
              <a:buFont typeface="Arial"/>
              <a:buChar char="•"/>
              <a:defRPr sz="1574" b="0" i="0" u="none" strike="noStrike" cap="none">
                <a:solidFill>
                  <a:schemeClr val="dk1"/>
                </a:solidFill>
                <a:latin typeface="Arial"/>
                <a:ea typeface="Arial"/>
                <a:cs typeface="Arial"/>
                <a:sym typeface="Arial"/>
              </a:defRPr>
            </a:lvl4pPr>
            <a:lvl5pPr marL="2143125" marR="0" lvl="4" indent="-301823" algn="l" rtl="0">
              <a:lnSpc>
                <a:spcPct val="90000"/>
              </a:lnSpc>
              <a:spcBef>
                <a:spcPts val="198"/>
              </a:spcBef>
              <a:spcAft>
                <a:spcPts val="0"/>
              </a:spcAft>
              <a:buClr>
                <a:srgbClr val="999999"/>
              </a:buClr>
              <a:buSzPts val="1470"/>
              <a:buFont typeface="Merriweather Sans"/>
              <a:buChar char="»"/>
              <a:defRPr sz="1378" b="0" i="0" u="none" strike="noStrike" cap="none">
                <a:solidFill>
                  <a:schemeClr val="dk1"/>
                </a:solidFill>
                <a:latin typeface="Arial"/>
                <a:ea typeface="Arial"/>
                <a:cs typeface="Arial"/>
                <a:sym typeface="Arial"/>
              </a:defRPr>
            </a:lvl5pPr>
            <a:lvl6pPr marL="2571750" marR="0" lvl="5"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6pPr>
            <a:lvl7pPr marL="3000375" marR="0" lvl="6"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7pPr>
            <a:lvl8pPr marL="3429000" marR="0" lvl="7"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8pPr>
            <a:lvl9pPr marL="3857625" marR="0" lvl="8"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9pPr>
          </a:lstStyle>
          <a:p>
            <a:endParaRPr/>
          </a:p>
        </p:txBody>
      </p:sp>
      <p:sp>
        <p:nvSpPr>
          <p:cNvPr id="71" name="Google Shape;71;p41"/>
          <p:cNvSpPr txBox="1">
            <a:spLocks noGrp="1"/>
          </p:cNvSpPr>
          <p:nvPr>
            <p:ph type="ftr" idx="11"/>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813">
                <a:solidFill>
                  <a:srgbClr val="B81414"/>
                </a:solidFill>
                <a:latin typeface="Helvetica Neue"/>
                <a:ea typeface="Helvetica Neue"/>
                <a:cs typeface="Helvetica Neue"/>
                <a:sym typeface="Helvetica Neue"/>
              </a:defRPr>
            </a:lvl1pPr>
            <a:lvl2pPr marR="0" lvl="1"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2pPr>
            <a:lvl3pPr marR="0" lvl="2"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3pPr>
            <a:lvl4pPr marR="0" lvl="3"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4pPr>
            <a:lvl5pPr marR="0" lvl="4"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5pPr>
            <a:lvl6pPr marR="0" lvl="5"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6pPr>
            <a:lvl7pPr marR="0" lvl="6"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7pPr>
            <a:lvl8pPr marR="0" lvl="7"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8pPr>
            <a:lvl9pPr marR="0" lvl="8"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9pPr>
          </a:lstStyle>
          <a:p>
            <a:endParaRPr/>
          </a:p>
        </p:txBody>
      </p:sp>
      <p:sp>
        <p:nvSpPr>
          <p:cNvPr id="72" name="Google Shape;72;p41"/>
          <p:cNvSpPr txBox="1">
            <a:spLocks noGrp="1"/>
          </p:cNvSpPr>
          <p:nvPr>
            <p:ph type="sldNum" idx="12"/>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813">
                <a:solidFill>
                  <a:srgbClr val="B81414"/>
                </a:solidFill>
                <a:latin typeface="Helvetica Neue"/>
                <a:ea typeface="Helvetica Neue"/>
                <a:cs typeface="Helvetica Neue"/>
                <a:sym typeface="Helvetica Neue"/>
              </a:defRPr>
            </a:lvl1pPr>
            <a:lvl2pPr marL="0" marR="0" lvl="1" indent="0" algn="l" rtl="0">
              <a:spcBef>
                <a:spcPts val="0"/>
              </a:spcBef>
              <a:spcAft>
                <a:spcPts val="0"/>
              </a:spcAft>
              <a:buNone/>
              <a:defRPr sz="2813">
                <a:solidFill>
                  <a:srgbClr val="B81414"/>
                </a:solidFill>
                <a:latin typeface="Helvetica Neue"/>
                <a:ea typeface="Helvetica Neue"/>
                <a:cs typeface="Helvetica Neue"/>
                <a:sym typeface="Helvetica Neue"/>
              </a:defRPr>
            </a:lvl2pPr>
            <a:lvl3pPr marL="0" marR="0" lvl="2" indent="0" algn="l" rtl="0">
              <a:spcBef>
                <a:spcPts val="0"/>
              </a:spcBef>
              <a:spcAft>
                <a:spcPts val="0"/>
              </a:spcAft>
              <a:buNone/>
              <a:defRPr sz="2813">
                <a:solidFill>
                  <a:srgbClr val="B81414"/>
                </a:solidFill>
                <a:latin typeface="Helvetica Neue"/>
                <a:ea typeface="Helvetica Neue"/>
                <a:cs typeface="Helvetica Neue"/>
                <a:sym typeface="Helvetica Neue"/>
              </a:defRPr>
            </a:lvl3pPr>
            <a:lvl4pPr marL="0" marR="0" lvl="3" indent="0" algn="l" rtl="0">
              <a:spcBef>
                <a:spcPts val="0"/>
              </a:spcBef>
              <a:spcAft>
                <a:spcPts val="0"/>
              </a:spcAft>
              <a:buNone/>
              <a:defRPr sz="2813">
                <a:solidFill>
                  <a:srgbClr val="B81414"/>
                </a:solidFill>
                <a:latin typeface="Helvetica Neue"/>
                <a:ea typeface="Helvetica Neue"/>
                <a:cs typeface="Helvetica Neue"/>
                <a:sym typeface="Helvetica Neue"/>
              </a:defRPr>
            </a:lvl4pPr>
            <a:lvl5pPr marL="0" marR="0" lvl="4" indent="0" algn="l" rtl="0">
              <a:spcBef>
                <a:spcPts val="0"/>
              </a:spcBef>
              <a:spcAft>
                <a:spcPts val="0"/>
              </a:spcAft>
              <a:buNone/>
              <a:defRPr sz="2813">
                <a:solidFill>
                  <a:srgbClr val="B81414"/>
                </a:solidFill>
                <a:latin typeface="Helvetica Neue"/>
                <a:ea typeface="Helvetica Neue"/>
                <a:cs typeface="Helvetica Neue"/>
                <a:sym typeface="Helvetica Neue"/>
              </a:defRPr>
            </a:lvl5pPr>
            <a:lvl6pPr marL="0" marR="0" lvl="5" indent="0" algn="l" rtl="0">
              <a:spcBef>
                <a:spcPts val="0"/>
              </a:spcBef>
              <a:spcAft>
                <a:spcPts val="0"/>
              </a:spcAft>
              <a:buNone/>
              <a:defRPr sz="2813">
                <a:solidFill>
                  <a:srgbClr val="B81414"/>
                </a:solidFill>
                <a:latin typeface="Helvetica Neue"/>
                <a:ea typeface="Helvetica Neue"/>
                <a:cs typeface="Helvetica Neue"/>
                <a:sym typeface="Helvetica Neue"/>
              </a:defRPr>
            </a:lvl6pPr>
            <a:lvl7pPr marL="0" marR="0" lvl="6" indent="0" algn="l" rtl="0">
              <a:spcBef>
                <a:spcPts val="0"/>
              </a:spcBef>
              <a:spcAft>
                <a:spcPts val="0"/>
              </a:spcAft>
              <a:buNone/>
              <a:defRPr sz="2813">
                <a:solidFill>
                  <a:srgbClr val="B81414"/>
                </a:solidFill>
                <a:latin typeface="Helvetica Neue"/>
                <a:ea typeface="Helvetica Neue"/>
                <a:cs typeface="Helvetica Neue"/>
                <a:sym typeface="Helvetica Neue"/>
              </a:defRPr>
            </a:lvl7pPr>
            <a:lvl8pPr marL="0" marR="0" lvl="7" indent="0" algn="l" rtl="0">
              <a:spcBef>
                <a:spcPts val="0"/>
              </a:spcBef>
              <a:spcAft>
                <a:spcPts val="0"/>
              </a:spcAft>
              <a:buNone/>
              <a:defRPr sz="2813">
                <a:solidFill>
                  <a:srgbClr val="B81414"/>
                </a:solidFill>
                <a:latin typeface="Helvetica Neue"/>
                <a:ea typeface="Helvetica Neue"/>
                <a:cs typeface="Helvetica Neue"/>
                <a:sym typeface="Helvetica Neue"/>
              </a:defRPr>
            </a:lvl8pPr>
            <a:lvl9pPr marL="0" marR="0" lvl="8" indent="0" algn="l" rtl="0">
              <a:spcBef>
                <a:spcPts val="0"/>
              </a:spcBef>
              <a:spcAft>
                <a:spcPts val="0"/>
              </a:spcAft>
              <a:buNone/>
              <a:defRPr sz="2813">
                <a:solidFill>
                  <a:srgbClr val="B81414"/>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423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42"/>
          <p:cNvSpPr txBox="1">
            <a:spLocks noGrp="1"/>
          </p:cNvSpPr>
          <p:nvPr>
            <p:ph type="dt" idx="10"/>
          </p:nvPr>
        </p:nvSpPr>
        <p:spPr>
          <a:xfrm>
            <a:off x="685800" y="6248400"/>
            <a:ext cx="1905143" cy="4573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813">
                <a:solidFill>
                  <a:srgbClr val="B81414"/>
                </a:solidFill>
                <a:latin typeface="Helvetica Neue"/>
                <a:ea typeface="Helvetica Neue"/>
                <a:cs typeface="Helvetica Neue"/>
                <a:sym typeface="Helvetica Neue"/>
              </a:defRPr>
            </a:lvl1pPr>
            <a:lvl2pPr marR="0" lvl="1"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2pPr>
            <a:lvl3pPr marR="0" lvl="2"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3pPr>
            <a:lvl4pPr marR="0" lvl="3"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4pPr>
            <a:lvl5pPr marR="0" lvl="4"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5pPr>
            <a:lvl6pPr marR="0" lvl="5"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6pPr>
            <a:lvl7pPr marR="0" lvl="6"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7pPr>
            <a:lvl8pPr marR="0" lvl="7"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8pPr>
            <a:lvl9pPr marR="0" lvl="8"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9pPr>
          </a:lstStyle>
          <a:p>
            <a:endParaRPr/>
          </a:p>
        </p:txBody>
      </p:sp>
      <p:sp>
        <p:nvSpPr>
          <p:cNvPr id="75" name="Google Shape;75;p42"/>
          <p:cNvSpPr txBox="1">
            <a:spLocks noGrp="1"/>
          </p:cNvSpPr>
          <p:nvPr>
            <p:ph type="ftr" idx="11"/>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813">
                <a:solidFill>
                  <a:srgbClr val="B81414"/>
                </a:solidFill>
                <a:latin typeface="Helvetica Neue"/>
                <a:ea typeface="Helvetica Neue"/>
                <a:cs typeface="Helvetica Neue"/>
                <a:sym typeface="Helvetica Neue"/>
              </a:defRPr>
            </a:lvl1pPr>
            <a:lvl2pPr marR="0" lvl="1"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2pPr>
            <a:lvl3pPr marR="0" lvl="2"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3pPr>
            <a:lvl4pPr marR="0" lvl="3"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4pPr>
            <a:lvl5pPr marR="0" lvl="4"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5pPr>
            <a:lvl6pPr marR="0" lvl="5"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6pPr>
            <a:lvl7pPr marR="0" lvl="6"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7pPr>
            <a:lvl8pPr marR="0" lvl="7"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8pPr>
            <a:lvl9pPr marR="0" lvl="8"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9pPr>
          </a:lstStyle>
          <a:p>
            <a:endParaRPr/>
          </a:p>
        </p:txBody>
      </p:sp>
      <p:sp>
        <p:nvSpPr>
          <p:cNvPr id="76" name="Google Shape;76;p42"/>
          <p:cNvSpPr txBox="1">
            <a:spLocks noGrp="1"/>
          </p:cNvSpPr>
          <p:nvPr>
            <p:ph type="sldNum" idx="12"/>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813">
                <a:solidFill>
                  <a:srgbClr val="B81414"/>
                </a:solidFill>
                <a:latin typeface="Helvetica Neue"/>
                <a:ea typeface="Helvetica Neue"/>
                <a:cs typeface="Helvetica Neue"/>
                <a:sym typeface="Helvetica Neue"/>
              </a:defRPr>
            </a:lvl1pPr>
            <a:lvl2pPr marL="0" marR="0" lvl="1" indent="0" algn="l" rtl="0">
              <a:spcBef>
                <a:spcPts val="0"/>
              </a:spcBef>
              <a:spcAft>
                <a:spcPts val="0"/>
              </a:spcAft>
              <a:buNone/>
              <a:defRPr sz="2813">
                <a:solidFill>
                  <a:srgbClr val="B81414"/>
                </a:solidFill>
                <a:latin typeface="Helvetica Neue"/>
                <a:ea typeface="Helvetica Neue"/>
                <a:cs typeface="Helvetica Neue"/>
                <a:sym typeface="Helvetica Neue"/>
              </a:defRPr>
            </a:lvl2pPr>
            <a:lvl3pPr marL="0" marR="0" lvl="2" indent="0" algn="l" rtl="0">
              <a:spcBef>
                <a:spcPts val="0"/>
              </a:spcBef>
              <a:spcAft>
                <a:spcPts val="0"/>
              </a:spcAft>
              <a:buNone/>
              <a:defRPr sz="2813">
                <a:solidFill>
                  <a:srgbClr val="B81414"/>
                </a:solidFill>
                <a:latin typeface="Helvetica Neue"/>
                <a:ea typeface="Helvetica Neue"/>
                <a:cs typeface="Helvetica Neue"/>
                <a:sym typeface="Helvetica Neue"/>
              </a:defRPr>
            </a:lvl3pPr>
            <a:lvl4pPr marL="0" marR="0" lvl="3" indent="0" algn="l" rtl="0">
              <a:spcBef>
                <a:spcPts val="0"/>
              </a:spcBef>
              <a:spcAft>
                <a:spcPts val="0"/>
              </a:spcAft>
              <a:buNone/>
              <a:defRPr sz="2813">
                <a:solidFill>
                  <a:srgbClr val="B81414"/>
                </a:solidFill>
                <a:latin typeface="Helvetica Neue"/>
                <a:ea typeface="Helvetica Neue"/>
                <a:cs typeface="Helvetica Neue"/>
                <a:sym typeface="Helvetica Neue"/>
              </a:defRPr>
            </a:lvl4pPr>
            <a:lvl5pPr marL="0" marR="0" lvl="4" indent="0" algn="l" rtl="0">
              <a:spcBef>
                <a:spcPts val="0"/>
              </a:spcBef>
              <a:spcAft>
                <a:spcPts val="0"/>
              </a:spcAft>
              <a:buNone/>
              <a:defRPr sz="2813">
                <a:solidFill>
                  <a:srgbClr val="B81414"/>
                </a:solidFill>
                <a:latin typeface="Helvetica Neue"/>
                <a:ea typeface="Helvetica Neue"/>
                <a:cs typeface="Helvetica Neue"/>
                <a:sym typeface="Helvetica Neue"/>
              </a:defRPr>
            </a:lvl5pPr>
            <a:lvl6pPr marL="0" marR="0" lvl="5" indent="0" algn="l" rtl="0">
              <a:spcBef>
                <a:spcPts val="0"/>
              </a:spcBef>
              <a:spcAft>
                <a:spcPts val="0"/>
              </a:spcAft>
              <a:buNone/>
              <a:defRPr sz="2813">
                <a:solidFill>
                  <a:srgbClr val="B81414"/>
                </a:solidFill>
                <a:latin typeface="Helvetica Neue"/>
                <a:ea typeface="Helvetica Neue"/>
                <a:cs typeface="Helvetica Neue"/>
                <a:sym typeface="Helvetica Neue"/>
              </a:defRPr>
            </a:lvl6pPr>
            <a:lvl7pPr marL="0" marR="0" lvl="6" indent="0" algn="l" rtl="0">
              <a:spcBef>
                <a:spcPts val="0"/>
              </a:spcBef>
              <a:spcAft>
                <a:spcPts val="0"/>
              </a:spcAft>
              <a:buNone/>
              <a:defRPr sz="2813">
                <a:solidFill>
                  <a:srgbClr val="B81414"/>
                </a:solidFill>
                <a:latin typeface="Helvetica Neue"/>
                <a:ea typeface="Helvetica Neue"/>
                <a:cs typeface="Helvetica Neue"/>
                <a:sym typeface="Helvetica Neue"/>
              </a:defRPr>
            </a:lvl7pPr>
            <a:lvl8pPr marL="0" marR="0" lvl="7" indent="0" algn="l" rtl="0">
              <a:spcBef>
                <a:spcPts val="0"/>
              </a:spcBef>
              <a:spcAft>
                <a:spcPts val="0"/>
              </a:spcAft>
              <a:buNone/>
              <a:defRPr sz="2813">
                <a:solidFill>
                  <a:srgbClr val="B81414"/>
                </a:solidFill>
                <a:latin typeface="Helvetica Neue"/>
                <a:ea typeface="Helvetica Neue"/>
                <a:cs typeface="Helvetica Neue"/>
                <a:sym typeface="Helvetica Neue"/>
              </a:defRPr>
            </a:lvl8pPr>
            <a:lvl9pPr marL="0" marR="0" lvl="8" indent="0" algn="l" rtl="0">
              <a:spcBef>
                <a:spcPts val="0"/>
              </a:spcBef>
              <a:spcAft>
                <a:spcPts val="0"/>
              </a:spcAft>
              <a:buNone/>
              <a:defRPr sz="2813">
                <a:solidFill>
                  <a:srgbClr val="B81414"/>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6677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49003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00712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647764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08814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83598031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42834736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42730480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19171194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thout_header">
  <p:cSld name="without_header">
    <p:spTree>
      <p:nvGrpSpPr>
        <p:cNvPr id="1" name="Shape 21"/>
        <p:cNvGrpSpPr/>
        <p:nvPr/>
      </p:nvGrpSpPr>
      <p:grpSpPr>
        <a:xfrm>
          <a:off x="0" y="0"/>
          <a:ext cx="0" cy="0"/>
          <a:chOff x="0" y="0"/>
          <a:chExt cx="0" cy="0"/>
        </a:xfrm>
      </p:grpSpPr>
      <p:sp>
        <p:nvSpPr>
          <p:cNvPr id="22" name="Google Shape;22;p44"/>
          <p:cNvSpPr txBox="1"/>
          <p:nvPr/>
        </p:nvSpPr>
        <p:spPr>
          <a:xfrm>
            <a:off x="638024" y="1238251"/>
            <a:ext cx="7489976" cy="440365"/>
          </a:xfrm>
          <a:prstGeom prst="rect">
            <a:avLst/>
          </a:prstGeom>
          <a:noFill/>
          <a:ln>
            <a:noFill/>
          </a:ln>
          <a:effectLst>
            <a:outerShdw blurRad="63500" dist="107763" dir="2700000" algn="ctr" rotWithShape="0">
              <a:schemeClr val="folHlink">
                <a:alpha val="74901"/>
              </a:schemeClr>
            </a:outerShdw>
          </a:effectLst>
        </p:spPr>
        <p:txBody>
          <a:bodyPr spcFirstLastPara="1" wrap="square" lIns="85078" tIns="42539" rIns="85078" bIns="42539" anchor="t" anchorCtr="0">
            <a:spAutoFit/>
          </a:bodyPr>
          <a:lstStyle/>
          <a:p>
            <a:pPr marL="0" marR="0" lvl="0" indent="0" algn="l" rtl="0">
              <a:lnSpc>
                <a:spcPct val="90000"/>
              </a:lnSpc>
              <a:spcBef>
                <a:spcPts val="0"/>
              </a:spcBef>
              <a:spcAft>
                <a:spcPts val="0"/>
              </a:spcAft>
              <a:buNone/>
            </a:pPr>
            <a:endParaRPr sz="2559">
              <a:solidFill>
                <a:srgbClr val="B81414"/>
              </a:solidFill>
              <a:latin typeface="Helvetica Neue"/>
              <a:ea typeface="Helvetica Neue"/>
              <a:cs typeface="Helvetica Neue"/>
              <a:sym typeface="Helvetica Neue"/>
            </a:endParaRPr>
          </a:p>
        </p:txBody>
      </p:sp>
      <p:sp>
        <p:nvSpPr>
          <p:cNvPr id="23" name="Google Shape;23;p44"/>
          <p:cNvSpPr txBox="1">
            <a:spLocks noGrp="1"/>
          </p:cNvSpPr>
          <p:nvPr>
            <p:ph type="title"/>
          </p:nvPr>
        </p:nvSpPr>
        <p:spPr>
          <a:xfrm>
            <a:off x="628651" y="365125"/>
            <a:ext cx="7886700" cy="1325563"/>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149" b="1" i="0" u="none" strike="noStrike" cap="none">
                <a:solidFill>
                  <a:schemeClr val="dk1"/>
                </a:solidFill>
                <a:latin typeface="Arial"/>
                <a:ea typeface="Arial"/>
                <a:cs typeface="Arial"/>
                <a:sym typeface="Arial"/>
              </a:defRPr>
            </a:lvl1pPr>
            <a:lvl2pPr marR="0" lvl="1"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9pPr>
          </a:lstStyle>
          <a:p>
            <a:endParaRPr/>
          </a:p>
        </p:txBody>
      </p:sp>
    </p:spTree>
    <p:extLst>
      <p:ext uri="{BB962C8B-B14F-4D97-AF65-F5344CB8AC3E}">
        <p14:creationId xmlns:p14="http://schemas.microsoft.com/office/powerpoint/2010/main" val="347417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pic>
        <p:nvPicPr>
          <p:cNvPr id="25" name="Google Shape;25;p45"/>
          <p:cNvPicPr preferRelativeResize="0"/>
          <p:nvPr/>
        </p:nvPicPr>
        <p:blipFill rotWithShape="1">
          <a:blip r:embed="rId2">
            <a:alphaModFix/>
          </a:blip>
          <a:srcRect/>
          <a:stretch/>
        </p:blipFill>
        <p:spPr>
          <a:xfrm>
            <a:off x="8131175" y="6465888"/>
            <a:ext cx="311150" cy="360362"/>
          </a:xfrm>
          <a:prstGeom prst="rect">
            <a:avLst/>
          </a:prstGeom>
          <a:noFill/>
          <a:ln>
            <a:noFill/>
          </a:ln>
        </p:spPr>
      </p:pic>
      <p:sp>
        <p:nvSpPr>
          <p:cNvPr id="26" name="Google Shape;26;p45"/>
          <p:cNvSpPr txBox="1">
            <a:spLocks noGrp="1"/>
          </p:cNvSpPr>
          <p:nvPr>
            <p:ph type="title"/>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1pPr>
            <a:lvl2pPr marR="0" lvl="1"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149" b="1" i="0" u="none" strike="noStrike" cap="none">
                <a:solidFill>
                  <a:srgbClr val="064308"/>
                </a:solidFill>
                <a:latin typeface="Arial"/>
                <a:ea typeface="Arial"/>
                <a:cs typeface="Arial"/>
                <a:sym typeface="Arial"/>
              </a:defRPr>
            </a:lvl9pPr>
          </a:lstStyle>
          <a:p>
            <a:endParaRPr/>
          </a:p>
        </p:txBody>
      </p:sp>
      <p:sp>
        <p:nvSpPr>
          <p:cNvPr id="27" name="Google Shape;27;p45"/>
          <p:cNvSpPr txBox="1">
            <a:spLocks noGrp="1"/>
          </p:cNvSpPr>
          <p:nvPr>
            <p:ph type="body" idx="1"/>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L="428625" marR="0" lvl="0" indent="-351830" algn="l" rtl="0">
              <a:lnSpc>
                <a:spcPct val="90000"/>
              </a:lnSpc>
              <a:spcBef>
                <a:spcPts val="1187"/>
              </a:spcBef>
              <a:spcAft>
                <a:spcPts val="0"/>
              </a:spcAft>
              <a:buClr>
                <a:srgbClr val="064308"/>
              </a:buClr>
              <a:buSzPts val="2310"/>
              <a:buFont typeface="Noto Sans Symbols"/>
              <a:buChar char="▪"/>
              <a:defRPr sz="2166" b="0" i="0" u="none" strike="noStrike" cap="none">
                <a:solidFill>
                  <a:srgbClr val="064308"/>
                </a:solidFill>
                <a:latin typeface="Arial"/>
                <a:ea typeface="Arial"/>
                <a:cs typeface="Arial"/>
                <a:sym typeface="Arial"/>
              </a:defRPr>
            </a:lvl1pPr>
            <a:lvl2pPr marL="857250" marR="0" lvl="1" indent="-339328" algn="l" rtl="0">
              <a:lnSpc>
                <a:spcPct val="90000"/>
              </a:lnSpc>
              <a:spcBef>
                <a:spcPts val="198"/>
              </a:spcBef>
              <a:spcAft>
                <a:spcPts val="0"/>
              </a:spcAft>
              <a:buClr>
                <a:schemeClr val="dk1"/>
              </a:buClr>
              <a:buSzPts val="2100"/>
              <a:buFont typeface="Arial"/>
              <a:buChar char="•"/>
              <a:defRPr sz="1969" b="0" i="0" u="none" strike="noStrike" cap="none">
                <a:solidFill>
                  <a:schemeClr val="dk1"/>
                </a:solidFill>
                <a:latin typeface="Arial"/>
                <a:ea typeface="Arial"/>
                <a:cs typeface="Arial"/>
                <a:sym typeface="Arial"/>
              </a:defRPr>
            </a:lvl2pPr>
            <a:lvl3pPr marL="1285875" marR="0" lvl="2" indent="-321469" algn="l" rtl="0">
              <a:lnSpc>
                <a:spcPct val="90000"/>
              </a:lnSpc>
              <a:spcBef>
                <a:spcPts val="198"/>
              </a:spcBef>
              <a:spcAft>
                <a:spcPts val="0"/>
              </a:spcAft>
              <a:buClr>
                <a:schemeClr val="dk1"/>
              </a:buClr>
              <a:buSzPts val="1800"/>
              <a:buFont typeface="Merriweather Sans"/>
              <a:buChar char="»"/>
              <a:defRPr sz="1688" b="0" i="0" u="none" strike="noStrike" cap="none">
                <a:solidFill>
                  <a:schemeClr val="dk1"/>
                </a:solidFill>
                <a:latin typeface="Arial"/>
                <a:ea typeface="Arial"/>
                <a:cs typeface="Arial"/>
                <a:sym typeface="Arial"/>
              </a:defRPr>
            </a:lvl3pPr>
            <a:lvl4pPr marL="1714500" marR="0" lvl="3" indent="-314325" algn="l" rtl="0">
              <a:lnSpc>
                <a:spcPct val="90000"/>
              </a:lnSpc>
              <a:spcBef>
                <a:spcPts val="198"/>
              </a:spcBef>
              <a:spcAft>
                <a:spcPts val="0"/>
              </a:spcAft>
              <a:buClr>
                <a:srgbClr val="999999"/>
              </a:buClr>
              <a:buSzPts val="1680"/>
              <a:buFont typeface="Arial"/>
              <a:buChar char="•"/>
              <a:defRPr sz="1574" b="0" i="0" u="none" strike="noStrike" cap="none">
                <a:solidFill>
                  <a:schemeClr val="dk1"/>
                </a:solidFill>
                <a:latin typeface="Arial"/>
                <a:ea typeface="Arial"/>
                <a:cs typeface="Arial"/>
                <a:sym typeface="Arial"/>
              </a:defRPr>
            </a:lvl4pPr>
            <a:lvl5pPr marL="2143125" marR="0" lvl="4" indent="-301823" algn="l" rtl="0">
              <a:lnSpc>
                <a:spcPct val="90000"/>
              </a:lnSpc>
              <a:spcBef>
                <a:spcPts val="198"/>
              </a:spcBef>
              <a:spcAft>
                <a:spcPts val="0"/>
              </a:spcAft>
              <a:buClr>
                <a:srgbClr val="999999"/>
              </a:buClr>
              <a:buSzPts val="1470"/>
              <a:buFont typeface="Merriweather Sans"/>
              <a:buChar char="»"/>
              <a:defRPr sz="1378" b="0" i="0" u="none" strike="noStrike" cap="none">
                <a:solidFill>
                  <a:schemeClr val="dk1"/>
                </a:solidFill>
                <a:latin typeface="Arial"/>
                <a:ea typeface="Arial"/>
                <a:cs typeface="Arial"/>
                <a:sym typeface="Arial"/>
              </a:defRPr>
            </a:lvl5pPr>
            <a:lvl6pPr marL="2571750" marR="0" lvl="5"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6pPr>
            <a:lvl7pPr marL="3000375" marR="0" lvl="6"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7pPr>
            <a:lvl8pPr marL="3429000" marR="0" lvl="7"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8pPr>
            <a:lvl9pPr marL="3857625" marR="0" lvl="8" indent="-295572" algn="l" rtl="0">
              <a:lnSpc>
                <a:spcPct val="90000"/>
              </a:lnSpc>
              <a:spcBef>
                <a:spcPts val="128"/>
              </a:spcBef>
              <a:spcAft>
                <a:spcPts val="0"/>
              </a:spcAft>
              <a:buClr>
                <a:schemeClr val="dk1"/>
              </a:buClr>
              <a:buSzPts val="1365"/>
              <a:buFont typeface="Helvetica Neue"/>
              <a:buChar char="–"/>
              <a:defRPr sz="1280" b="0" i="0" u="none" strike="noStrike" cap="none">
                <a:solidFill>
                  <a:schemeClr val="dk1"/>
                </a:solidFill>
                <a:latin typeface="Helvetica Neue"/>
                <a:ea typeface="Helvetica Neue"/>
                <a:cs typeface="Helvetica Neue"/>
                <a:sym typeface="Helvetica Neue"/>
              </a:defRPr>
            </a:lvl9pPr>
          </a:lstStyle>
          <a:p>
            <a:endParaRPr/>
          </a:p>
        </p:txBody>
      </p:sp>
      <p:sp>
        <p:nvSpPr>
          <p:cNvPr id="28" name="Google Shape;28;p45"/>
          <p:cNvSpPr txBox="1">
            <a:spLocks noGrp="1"/>
          </p:cNvSpPr>
          <p:nvPr>
            <p:ph type="ftr" idx="11"/>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813">
                <a:solidFill>
                  <a:srgbClr val="B81414"/>
                </a:solidFill>
                <a:latin typeface="Helvetica Neue"/>
                <a:ea typeface="Helvetica Neue"/>
                <a:cs typeface="Helvetica Neue"/>
                <a:sym typeface="Helvetica Neue"/>
              </a:defRPr>
            </a:lvl1pPr>
            <a:lvl2pPr marR="0" lvl="1"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2pPr>
            <a:lvl3pPr marR="0" lvl="2"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3pPr>
            <a:lvl4pPr marR="0" lvl="3"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4pPr>
            <a:lvl5pPr marR="0" lvl="4"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5pPr>
            <a:lvl6pPr marR="0" lvl="5"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6pPr>
            <a:lvl7pPr marR="0" lvl="6"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7pPr>
            <a:lvl8pPr marR="0" lvl="7"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8pPr>
            <a:lvl9pPr marR="0" lvl="8" algn="l" rtl="0">
              <a:spcBef>
                <a:spcPts val="0"/>
              </a:spcBef>
              <a:spcAft>
                <a:spcPts val="0"/>
              </a:spcAft>
              <a:buSzPts val="1400"/>
              <a:buNone/>
              <a:defRPr sz="2813" b="0" i="0" u="none" strike="noStrike" cap="none">
                <a:solidFill>
                  <a:srgbClr val="B81414"/>
                </a:solidFill>
                <a:latin typeface="Helvetica Neue"/>
                <a:ea typeface="Helvetica Neue"/>
                <a:cs typeface="Helvetica Neue"/>
                <a:sym typeface="Helvetica Neue"/>
              </a:defRPr>
            </a:lvl9pPr>
          </a:lstStyle>
          <a:p>
            <a:endParaRPr/>
          </a:p>
        </p:txBody>
      </p:sp>
      <p:sp>
        <p:nvSpPr>
          <p:cNvPr id="29" name="Google Shape;29;p45"/>
          <p:cNvSpPr txBox="1">
            <a:spLocks noGrp="1"/>
          </p:cNvSpPr>
          <p:nvPr>
            <p:ph type="sldNum" idx="12"/>
          </p:nvPr>
        </p:nvSpPr>
        <p:spPr>
          <a:xfrm>
            <a:off x="0" y="0"/>
            <a:ext cx="2857143" cy="2812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813">
                <a:solidFill>
                  <a:srgbClr val="B81414"/>
                </a:solidFill>
                <a:latin typeface="Helvetica Neue"/>
                <a:ea typeface="Helvetica Neue"/>
                <a:cs typeface="Helvetica Neue"/>
                <a:sym typeface="Helvetica Neue"/>
              </a:defRPr>
            </a:lvl1pPr>
            <a:lvl2pPr marL="0" marR="0" lvl="1" indent="0" algn="l" rtl="0">
              <a:spcBef>
                <a:spcPts val="0"/>
              </a:spcBef>
              <a:spcAft>
                <a:spcPts val="0"/>
              </a:spcAft>
              <a:buNone/>
              <a:defRPr sz="2813">
                <a:solidFill>
                  <a:srgbClr val="B81414"/>
                </a:solidFill>
                <a:latin typeface="Helvetica Neue"/>
                <a:ea typeface="Helvetica Neue"/>
                <a:cs typeface="Helvetica Neue"/>
                <a:sym typeface="Helvetica Neue"/>
              </a:defRPr>
            </a:lvl2pPr>
            <a:lvl3pPr marL="0" marR="0" lvl="2" indent="0" algn="l" rtl="0">
              <a:spcBef>
                <a:spcPts val="0"/>
              </a:spcBef>
              <a:spcAft>
                <a:spcPts val="0"/>
              </a:spcAft>
              <a:buNone/>
              <a:defRPr sz="2813">
                <a:solidFill>
                  <a:srgbClr val="B81414"/>
                </a:solidFill>
                <a:latin typeface="Helvetica Neue"/>
                <a:ea typeface="Helvetica Neue"/>
                <a:cs typeface="Helvetica Neue"/>
                <a:sym typeface="Helvetica Neue"/>
              </a:defRPr>
            </a:lvl3pPr>
            <a:lvl4pPr marL="0" marR="0" lvl="3" indent="0" algn="l" rtl="0">
              <a:spcBef>
                <a:spcPts val="0"/>
              </a:spcBef>
              <a:spcAft>
                <a:spcPts val="0"/>
              </a:spcAft>
              <a:buNone/>
              <a:defRPr sz="2813">
                <a:solidFill>
                  <a:srgbClr val="B81414"/>
                </a:solidFill>
                <a:latin typeface="Helvetica Neue"/>
                <a:ea typeface="Helvetica Neue"/>
                <a:cs typeface="Helvetica Neue"/>
                <a:sym typeface="Helvetica Neue"/>
              </a:defRPr>
            </a:lvl4pPr>
            <a:lvl5pPr marL="0" marR="0" lvl="4" indent="0" algn="l" rtl="0">
              <a:spcBef>
                <a:spcPts val="0"/>
              </a:spcBef>
              <a:spcAft>
                <a:spcPts val="0"/>
              </a:spcAft>
              <a:buNone/>
              <a:defRPr sz="2813">
                <a:solidFill>
                  <a:srgbClr val="B81414"/>
                </a:solidFill>
                <a:latin typeface="Helvetica Neue"/>
                <a:ea typeface="Helvetica Neue"/>
                <a:cs typeface="Helvetica Neue"/>
                <a:sym typeface="Helvetica Neue"/>
              </a:defRPr>
            </a:lvl5pPr>
            <a:lvl6pPr marL="0" marR="0" lvl="5" indent="0" algn="l" rtl="0">
              <a:spcBef>
                <a:spcPts val="0"/>
              </a:spcBef>
              <a:spcAft>
                <a:spcPts val="0"/>
              </a:spcAft>
              <a:buNone/>
              <a:defRPr sz="2813">
                <a:solidFill>
                  <a:srgbClr val="B81414"/>
                </a:solidFill>
                <a:latin typeface="Helvetica Neue"/>
                <a:ea typeface="Helvetica Neue"/>
                <a:cs typeface="Helvetica Neue"/>
                <a:sym typeface="Helvetica Neue"/>
              </a:defRPr>
            </a:lvl6pPr>
            <a:lvl7pPr marL="0" marR="0" lvl="6" indent="0" algn="l" rtl="0">
              <a:spcBef>
                <a:spcPts val="0"/>
              </a:spcBef>
              <a:spcAft>
                <a:spcPts val="0"/>
              </a:spcAft>
              <a:buNone/>
              <a:defRPr sz="2813">
                <a:solidFill>
                  <a:srgbClr val="B81414"/>
                </a:solidFill>
                <a:latin typeface="Helvetica Neue"/>
                <a:ea typeface="Helvetica Neue"/>
                <a:cs typeface="Helvetica Neue"/>
                <a:sym typeface="Helvetica Neue"/>
              </a:defRPr>
            </a:lvl7pPr>
            <a:lvl8pPr marL="0" marR="0" lvl="7" indent="0" algn="l" rtl="0">
              <a:spcBef>
                <a:spcPts val="0"/>
              </a:spcBef>
              <a:spcAft>
                <a:spcPts val="0"/>
              </a:spcAft>
              <a:buNone/>
              <a:defRPr sz="2813">
                <a:solidFill>
                  <a:srgbClr val="B81414"/>
                </a:solidFill>
                <a:latin typeface="Helvetica Neue"/>
                <a:ea typeface="Helvetica Neue"/>
                <a:cs typeface="Helvetica Neue"/>
                <a:sym typeface="Helvetica Neue"/>
              </a:defRPr>
            </a:lvl8pPr>
            <a:lvl9pPr marL="0" marR="0" lvl="8" indent="0" algn="l" rtl="0">
              <a:spcBef>
                <a:spcPts val="0"/>
              </a:spcBef>
              <a:spcAft>
                <a:spcPts val="0"/>
              </a:spcAft>
              <a:buNone/>
              <a:defRPr sz="2813">
                <a:solidFill>
                  <a:srgbClr val="B81414"/>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302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43"/>
          <p:cNvSpPr/>
          <p:nvPr/>
        </p:nvSpPr>
        <p:spPr>
          <a:xfrm>
            <a:off x="0" y="6156814"/>
            <a:ext cx="9144000" cy="724793"/>
          </a:xfrm>
          <a:prstGeom prst="rect">
            <a:avLst/>
          </a:prstGeom>
          <a:solidFill>
            <a:srgbClr val="E6E8DC"/>
          </a:solidFill>
          <a:ln>
            <a:noFill/>
          </a:ln>
        </p:spPr>
        <p:txBody>
          <a:bodyPr spcFirstLastPara="1" wrap="square" lIns="195891" tIns="97945" rIns="195891" bIns="9794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8426" b="0" i="0" u="none" strike="noStrike" cap="none">
              <a:solidFill>
                <a:schemeClr val="dk1"/>
              </a:solidFill>
              <a:latin typeface="Arial"/>
              <a:ea typeface="Arial"/>
              <a:cs typeface="Arial"/>
              <a:sym typeface="Arial"/>
            </a:endParaRPr>
          </a:p>
        </p:txBody>
      </p:sp>
      <p:pic>
        <p:nvPicPr>
          <p:cNvPr id="17" name="Google Shape;17;p43"/>
          <p:cNvPicPr preferRelativeResize="0"/>
          <p:nvPr/>
        </p:nvPicPr>
        <p:blipFill rotWithShape="1">
          <a:blip r:embed="rId4">
            <a:alphaModFix/>
          </a:blip>
          <a:srcRect/>
          <a:stretch/>
        </p:blipFill>
        <p:spPr>
          <a:xfrm>
            <a:off x="152401" y="6195226"/>
            <a:ext cx="579349" cy="657933"/>
          </a:xfrm>
          <a:prstGeom prst="rect">
            <a:avLst/>
          </a:prstGeom>
          <a:noFill/>
          <a:ln>
            <a:noFill/>
          </a:ln>
        </p:spPr>
      </p:pic>
      <p:pic>
        <p:nvPicPr>
          <p:cNvPr id="18" name="Google Shape;18;p43"/>
          <p:cNvPicPr preferRelativeResize="0"/>
          <p:nvPr/>
        </p:nvPicPr>
        <p:blipFill rotWithShape="1">
          <a:blip r:embed="rId5">
            <a:alphaModFix/>
          </a:blip>
          <a:srcRect/>
          <a:stretch/>
        </p:blipFill>
        <p:spPr>
          <a:xfrm>
            <a:off x="762000" y="6228979"/>
            <a:ext cx="463888" cy="580461"/>
          </a:xfrm>
          <a:prstGeom prst="rect">
            <a:avLst/>
          </a:prstGeom>
          <a:noFill/>
          <a:ln>
            <a:noFill/>
          </a:ln>
        </p:spPr>
      </p:pic>
      <p:sp>
        <p:nvSpPr>
          <p:cNvPr id="19" name="Google Shape;19;p43"/>
          <p:cNvSpPr txBox="1"/>
          <p:nvPr/>
        </p:nvSpPr>
        <p:spPr>
          <a:xfrm>
            <a:off x="1295400" y="6228978"/>
            <a:ext cx="3200400" cy="495483"/>
          </a:xfrm>
          <a:prstGeom prst="rect">
            <a:avLst/>
          </a:prstGeom>
          <a:noFill/>
          <a:ln>
            <a:noFill/>
          </a:ln>
        </p:spPr>
        <p:txBody>
          <a:bodyPr spcFirstLastPara="1" wrap="square" lIns="85711" tIns="42844" rIns="85711" bIns="42844" anchor="t" anchorCtr="0">
            <a:spAutoFit/>
          </a:bodyPr>
          <a:lstStyle/>
          <a:p>
            <a:pPr marL="0" marR="0" lvl="0" indent="0" algn="l" rtl="0">
              <a:spcBef>
                <a:spcPts val="0"/>
              </a:spcBef>
              <a:spcAft>
                <a:spcPts val="0"/>
              </a:spcAft>
              <a:buNone/>
            </a:pPr>
            <a:r>
              <a:rPr lang="en-US" sz="886" b="0" i="0" u="none" strike="noStrike" cap="none">
                <a:solidFill>
                  <a:srgbClr val="646464"/>
                </a:solidFill>
                <a:latin typeface="Arial"/>
                <a:ea typeface="Arial"/>
                <a:cs typeface="Arial"/>
                <a:sym typeface="Arial"/>
              </a:rPr>
              <a:t>U.S. Department of Energy Office of Science</a:t>
            </a:r>
            <a:endParaRPr/>
          </a:p>
          <a:p>
            <a:pPr marL="0" marR="0" lvl="0" indent="0" algn="l" rtl="0">
              <a:spcBef>
                <a:spcPts val="0"/>
              </a:spcBef>
              <a:spcAft>
                <a:spcPts val="0"/>
              </a:spcAft>
              <a:buNone/>
            </a:pPr>
            <a:r>
              <a:rPr lang="en-US" sz="886">
                <a:solidFill>
                  <a:srgbClr val="646464"/>
                </a:solidFill>
                <a:latin typeface="Arial"/>
                <a:ea typeface="Arial"/>
                <a:cs typeface="Arial"/>
                <a:sym typeface="Arial"/>
              </a:rPr>
              <a:t>National Science Foundation</a:t>
            </a:r>
            <a:endParaRPr/>
          </a:p>
          <a:p>
            <a:pPr marL="0" marR="0" lvl="0" indent="0" algn="l" rtl="0">
              <a:spcBef>
                <a:spcPts val="0"/>
              </a:spcBef>
              <a:spcAft>
                <a:spcPts val="0"/>
              </a:spcAft>
              <a:buNone/>
            </a:pPr>
            <a:r>
              <a:rPr lang="en-US" sz="886">
                <a:solidFill>
                  <a:srgbClr val="646464"/>
                </a:solidFill>
                <a:latin typeface="Arial"/>
                <a:ea typeface="Arial"/>
                <a:cs typeface="Arial"/>
                <a:sym typeface="Arial"/>
              </a:rPr>
              <a:t>Michigan State University</a:t>
            </a:r>
            <a:endParaRPr sz="886">
              <a:solidFill>
                <a:srgbClr val="646464"/>
              </a:solidFill>
              <a:latin typeface="Arial"/>
              <a:ea typeface="Arial"/>
              <a:cs typeface="Arial"/>
              <a:sym typeface="Arial"/>
            </a:endParaRPr>
          </a:p>
        </p:txBody>
      </p:sp>
      <p:sp>
        <p:nvSpPr>
          <p:cNvPr id="20" name="Google Shape;20;p43"/>
          <p:cNvSpPr/>
          <p:nvPr/>
        </p:nvSpPr>
        <p:spPr>
          <a:xfrm>
            <a:off x="0" y="1"/>
            <a:ext cx="9161228" cy="1003103"/>
          </a:xfrm>
          <a:prstGeom prst="rect">
            <a:avLst/>
          </a:prstGeom>
          <a:solidFill>
            <a:srgbClr val="E6E8DC"/>
          </a:solidFill>
          <a:ln>
            <a:noFill/>
          </a:ln>
        </p:spPr>
        <p:txBody>
          <a:bodyPr spcFirstLastPara="1" wrap="square" lIns="195891" tIns="97945" rIns="195891" bIns="9794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8426"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2742930"/>
      </p:ext>
    </p:extLst>
  </p:cSld>
  <p:clrMap bg1="lt1" tx1="dk1" bg2="dk2" tx2="lt2" accent1="accent1" accent2="accent2" accent3="accent3" accent4="accent4" accent5="accent5" accent6="accent6" hlink="hlink" folHlink="folHlink"/>
  <p:sldLayoutIdLst>
    <p:sldLayoutId id="2147483999" r:id="rId1"/>
    <p:sldLayoutId id="214748400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7"/>
          <p:cNvSpPr/>
          <p:nvPr/>
        </p:nvSpPr>
        <p:spPr>
          <a:xfrm>
            <a:off x="0" y="6156814"/>
            <a:ext cx="9144000" cy="724781"/>
          </a:xfrm>
          <a:prstGeom prst="rect">
            <a:avLst/>
          </a:prstGeom>
          <a:solidFill>
            <a:srgbClr val="E6E8DC"/>
          </a:solidFill>
          <a:ln>
            <a:noFill/>
          </a:ln>
        </p:spPr>
        <p:txBody>
          <a:bodyPr spcFirstLastPara="1" wrap="square" lIns="195891" tIns="97945" rIns="195891" bIns="9794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8426" b="0" i="0" u="none" strike="noStrike" cap="none">
              <a:solidFill>
                <a:schemeClr val="dk1"/>
              </a:solidFill>
              <a:latin typeface="Arial"/>
              <a:ea typeface="Arial"/>
              <a:cs typeface="Arial"/>
              <a:sym typeface="Arial"/>
            </a:endParaRPr>
          </a:p>
        </p:txBody>
      </p:sp>
      <p:pic>
        <p:nvPicPr>
          <p:cNvPr id="57" name="Google Shape;57;p17"/>
          <p:cNvPicPr preferRelativeResize="0"/>
          <p:nvPr/>
        </p:nvPicPr>
        <p:blipFill rotWithShape="1">
          <a:blip r:embed="rId6">
            <a:alphaModFix/>
          </a:blip>
          <a:srcRect/>
          <a:stretch/>
        </p:blipFill>
        <p:spPr>
          <a:xfrm>
            <a:off x="152401" y="6195226"/>
            <a:ext cx="579349" cy="657933"/>
          </a:xfrm>
          <a:prstGeom prst="rect">
            <a:avLst/>
          </a:prstGeom>
          <a:noFill/>
          <a:ln>
            <a:noFill/>
          </a:ln>
        </p:spPr>
      </p:pic>
      <p:pic>
        <p:nvPicPr>
          <p:cNvPr id="58" name="Google Shape;58;p17"/>
          <p:cNvPicPr preferRelativeResize="0"/>
          <p:nvPr/>
        </p:nvPicPr>
        <p:blipFill rotWithShape="1">
          <a:blip r:embed="rId7">
            <a:alphaModFix/>
          </a:blip>
          <a:srcRect/>
          <a:stretch/>
        </p:blipFill>
        <p:spPr>
          <a:xfrm>
            <a:off x="762000" y="6228979"/>
            <a:ext cx="463888" cy="580461"/>
          </a:xfrm>
          <a:prstGeom prst="rect">
            <a:avLst/>
          </a:prstGeom>
          <a:noFill/>
          <a:ln>
            <a:noFill/>
          </a:ln>
        </p:spPr>
      </p:pic>
      <p:sp>
        <p:nvSpPr>
          <p:cNvPr id="59" name="Google Shape;59;p17"/>
          <p:cNvSpPr txBox="1"/>
          <p:nvPr/>
        </p:nvSpPr>
        <p:spPr>
          <a:xfrm>
            <a:off x="1295400" y="6228978"/>
            <a:ext cx="3200286" cy="495483"/>
          </a:xfrm>
          <a:prstGeom prst="rect">
            <a:avLst/>
          </a:prstGeom>
          <a:noFill/>
          <a:ln>
            <a:noFill/>
          </a:ln>
        </p:spPr>
        <p:txBody>
          <a:bodyPr spcFirstLastPara="1" wrap="square" lIns="85711" tIns="42844" rIns="85711" bIns="42844" anchor="t" anchorCtr="0">
            <a:spAutoFit/>
          </a:bodyPr>
          <a:lstStyle/>
          <a:p>
            <a:pPr marL="0" marR="0" lvl="0" indent="0" algn="l" rtl="0">
              <a:spcBef>
                <a:spcPts val="0"/>
              </a:spcBef>
              <a:spcAft>
                <a:spcPts val="0"/>
              </a:spcAft>
              <a:buNone/>
            </a:pPr>
            <a:r>
              <a:rPr lang="en-US" sz="886">
                <a:solidFill>
                  <a:srgbClr val="646464"/>
                </a:solidFill>
                <a:latin typeface="Arial"/>
                <a:ea typeface="Arial"/>
                <a:cs typeface="Arial"/>
                <a:sym typeface="Arial"/>
              </a:rPr>
              <a:t>U.S. Department of Energy Office of Science</a:t>
            </a:r>
            <a:endParaRPr/>
          </a:p>
          <a:p>
            <a:pPr marL="0" marR="0" lvl="0" indent="0" algn="l" rtl="0">
              <a:spcBef>
                <a:spcPts val="0"/>
              </a:spcBef>
              <a:spcAft>
                <a:spcPts val="0"/>
              </a:spcAft>
              <a:buNone/>
            </a:pPr>
            <a:r>
              <a:rPr lang="en-US" sz="886">
                <a:solidFill>
                  <a:srgbClr val="646464"/>
                </a:solidFill>
                <a:latin typeface="Arial"/>
                <a:ea typeface="Arial"/>
                <a:cs typeface="Arial"/>
                <a:sym typeface="Arial"/>
              </a:rPr>
              <a:t>National Science Foundation</a:t>
            </a:r>
            <a:endParaRPr/>
          </a:p>
          <a:p>
            <a:pPr marL="0" marR="0" lvl="0" indent="0" algn="l" rtl="0">
              <a:spcBef>
                <a:spcPts val="0"/>
              </a:spcBef>
              <a:spcAft>
                <a:spcPts val="0"/>
              </a:spcAft>
              <a:buNone/>
            </a:pPr>
            <a:r>
              <a:rPr lang="en-US" sz="886">
                <a:solidFill>
                  <a:srgbClr val="646464"/>
                </a:solidFill>
                <a:latin typeface="Arial"/>
                <a:ea typeface="Arial"/>
                <a:cs typeface="Arial"/>
                <a:sym typeface="Arial"/>
              </a:rPr>
              <a:t>Michigan State University</a:t>
            </a:r>
            <a:endParaRPr sz="886">
              <a:solidFill>
                <a:srgbClr val="646464"/>
              </a:solidFill>
              <a:latin typeface="Arial"/>
              <a:ea typeface="Arial"/>
              <a:cs typeface="Arial"/>
              <a:sym typeface="Arial"/>
            </a:endParaRPr>
          </a:p>
        </p:txBody>
      </p:sp>
      <p:sp>
        <p:nvSpPr>
          <p:cNvPr id="60" name="Google Shape;60;p17"/>
          <p:cNvSpPr/>
          <p:nvPr/>
        </p:nvSpPr>
        <p:spPr>
          <a:xfrm>
            <a:off x="0" y="0"/>
            <a:ext cx="9161143" cy="1003219"/>
          </a:xfrm>
          <a:prstGeom prst="rect">
            <a:avLst/>
          </a:prstGeom>
          <a:solidFill>
            <a:srgbClr val="E6E8DC"/>
          </a:solidFill>
          <a:ln>
            <a:noFill/>
          </a:ln>
        </p:spPr>
        <p:txBody>
          <a:bodyPr spcFirstLastPara="1" wrap="square" lIns="195891" tIns="97945" rIns="195891" bIns="9794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8426"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0664648"/>
      </p:ext>
    </p:extLst>
  </p:cSld>
  <p:clrMap bg1="lt1" tx1="dk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1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185569995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8.jpeg"/><Relationship Id="rId5" Type="http://schemas.microsoft.com/office/2007/relationships/hdphoto" Target="../media/hdphoto1.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shop.msu.edu" TargetMode="External"/><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hyperlink" Target="http://www.nscl.msu.edu/" TargetMode="External"/><Relationship Id="rId10" Type="http://schemas.openxmlformats.org/officeDocument/2006/relationships/image" Target="../media/image56.png"/><Relationship Id="rId4" Type="http://schemas.openxmlformats.org/officeDocument/2006/relationships/hyperlink" Target="mailto:visits@nscl.msu.edu" TargetMode="External"/><Relationship Id="rId9"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WM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2435618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7580" y="242450"/>
            <a:ext cx="9001125" cy="577081"/>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
                <a:srgbClr val="000000"/>
              </a:buClr>
              <a:buSzTx/>
              <a:buFontTx/>
              <a:buNone/>
              <a:tabLst/>
              <a:defRPr/>
            </a:pPr>
            <a:r>
              <a:rPr kumimoji="0" lang="en-US" sz="3150" b="1" i="0" u="none" strike="noStrike" kern="0" cap="none" spc="0" normalizeH="0" baseline="0" noProof="0" dirty="0">
                <a:ln>
                  <a:noFill/>
                </a:ln>
                <a:solidFill>
                  <a:srgbClr val="000000"/>
                </a:solidFill>
                <a:effectLst/>
                <a:uLnTx/>
                <a:uFillTx/>
                <a:latin typeface="Arial"/>
                <a:ea typeface="ヒラギノ角ゴ Pro W3"/>
                <a:cs typeface="Arial"/>
                <a:sym typeface="Arial"/>
              </a:rPr>
              <a:t>Making rare nuclei with a particle accelerator</a:t>
            </a:r>
            <a:endParaRPr kumimoji="0" lang="en-US" sz="3150" b="1" i="0"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64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2009" y="1269354"/>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363" b="0" i="0" u="none" strike="noStrike" kern="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rPr>
              <a:t>What NSCL was</a:t>
            </a:r>
            <a:endParaRPr kumimoji="0" lang="en-US" altLang="en-US" sz="2363"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endParaRPr>
          </a:p>
        </p:txBody>
      </p:sp>
      <p:sp>
        <p:nvSpPr>
          <p:cNvPr id="9" name="Left-Right Arrow 8"/>
          <p:cNvSpPr/>
          <p:nvPr/>
        </p:nvSpPr>
        <p:spPr>
          <a:xfrm>
            <a:off x="821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TextBox 9"/>
          <p:cNvSpPr txBox="1"/>
          <p:nvPr/>
        </p:nvSpPr>
        <p:spPr>
          <a:xfrm>
            <a:off x="1482098" y="3415481"/>
            <a:ext cx="2900153" cy="365036"/>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772" b="0" i="0"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Research Space (450 feet)</a:t>
            </a:r>
          </a:p>
        </p:txBody>
      </p:sp>
      <p:grpSp>
        <p:nvGrpSpPr>
          <p:cNvPr id="5" name="Group 11"/>
          <p:cNvGrpSpPr>
            <a:grpSpLocks/>
          </p:cNvGrpSpPr>
          <p:nvPr/>
        </p:nvGrpSpPr>
        <p:grpSpPr bwMode="auto">
          <a:xfrm>
            <a:off x="430463" y="1178719"/>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The</a:t>
              </a:r>
              <a:r>
                <a:rPr kumimoji="0" lang="en-US" sz="2363" b="1"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FRIB</a:t>
              </a: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future</a:t>
              </a:r>
            </a:p>
          </p:txBody>
        </p:sp>
      </p:grpSp>
      <p:sp>
        <p:nvSpPr>
          <p:cNvPr id="8" name="Content Placeholder 2"/>
          <p:cNvSpPr txBox="1">
            <a:spLocks/>
          </p:cNvSpPr>
          <p:nvPr/>
        </p:nvSpPr>
        <p:spPr bwMode="auto">
          <a:xfrm>
            <a:off x="6522244" y="1363760"/>
            <a:ext cx="2400300" cy="3800510"/>
          </a:xfrm>
          <a:prstGeom prst="rect">
            <a:avLst/>
          </a:prstGeom>
          <a:solidFill>
            <a:schemeClr val="bg1"/>
          </a:solidFill>
          <a:ln w="9525">
            <a:noFill/>
            <a:miter lim="800000"/>
            <a:headEnd/>
            <a:tailEnd/>
          </a:ln>
        </p:spPr>
        <p:txBody>
          <a:bodyPr/>
          <a:lstStyle/>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1" u="none" strike="noStrike" kern="0" cap="none" spc="0" normalizeH="0" baseline="0" noProof="0" dirty="0">
                <a:ln>
                  <a:noFill/>
                </a:ln>
                <a:solidFill>
                  <a:srgbClr val="000000"/>
                </a:solidFill>
                <a:effectLst/>
                <a:uLnTx/>
                <a:uFillTx/>
                <a:latin typeface="Arial"/>
                <a:ea typeface="ヒラギノ角ゴ Pro W3"/>
                <a:cs typeface="Arial"/>
                <a:sym typeface="Arial"/>
              </a:rPr>
              <a:t>To discover something new: </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speed up and </a:t>
            </a:r>
            <a:r>
              <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rPr>
              <a:t>BREAK MORE NUCLEI</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 with our next-generation</a:t>
            </a: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1" i="0" u="none" strike="noStrike" kern="0" cap="none" spc="0" normalizeH="0" baseline="0" noProof="0" dirty="0">
                <a:ln>
                  <a:noFill/>
                </a:ln>
                <a:solidFill>
                  <a:srgbClr val="67B14B"/>
                </a:solidFill>
                <a:effectLst/>
                <a:uLnTx/>
                <a:uFillTx/>
                <a:latin typeface="Arial"/>
                <a:ea typeface="ヒラギノ角ゴ Pro W3"/>
                <a:cs typeface="Arial"/>
                <a:sym typeface="Arial"/>
              </a:rPr>
              <a:t>Facility for Rare Isotope Beams (FRIB)</a:t>
            </a:r>
            <a:endPar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endParaRP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the $730 million discovery machine that we imagined, designed, and will build by </a:t>
            </a:r>
            <a:r>
              <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rPr>
              <a:t>2022</a:t>
            </a:r>
          </a:p>
        </p:txBody>
      </p:sp>
      <p:sp>
        <p:nvSpPr>
          <p:cNvPr id="13" name="Left Arrow 12"/>
          <p:cNvSpPr/>
          <p:nvPr/>
        </p:nvSpPr>
        <p:spPr>
          <a:xfrm>
            <a:off x="2184202" y="5172966"/>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4" name="Curved Right Arrow 13"/>
          <p:cNvSpPr/>
          <p:nvPr/>
        </p:nvSpPr>
        <p:spPr>
          <a:xfrm>
            <a:off x="1796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5" name="Left Arrow 14"/>
          <p:cNvSpPr/>
          <p:nvPr/>
        </p:nvSpPr>
        <p:spPr>
          <a:xfrm rot="10800000">
            <a:off x="2184200" y="5304233"/>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6" name="Curved Right Arrow 15"/>
          <p:cNvSpPr/>
          <p:nvPr/>
        </p:nvSpPr>
        <p:spPr>
          <a:xfrm rot="10800000">
            <a:off x="5422102"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7" name="Left Arrow 16"/>
          <p:cNvSpPr/>
          <p:nvPr/>
        </p:nvSpPr>
        <p:spPr>
          <a:xfrm>
            <a:off x="2102363"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9" name="Explosion 1 18"/>
          <p:cNvSpPr/>
          <p:nvPr/>
        </p:nvSpPr>
        <p:spPr>
          <a:xfrm>
            <a:off x="1332079" y="4224920"/>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 name="Bent Arrow 21"/>
          <p:cNvSpPr/>
          <p:nvPr/>
        </p:nvSpPr>
        <p:spPr>
          <a:xfrm rot="20245728">
            <a:off x="1236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 name="Bent Arrow 22"/>
          <p:cNvSpPr/>
          <p:nvPr/>
        </p:nvSpPr>
        <p:spPr>
          <a:xfrm rot="16200000">
            <a:off x="1677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 name="TextBox 23"/>
          <p:cNvSpPr txBox="1"/>
          <p:nvPr/>
        </p:nvSpPr>
        <p:spPr>
          <a:xfrm>
            <a:off x="2234117" y="4554142"/>
            <a:ext cx="3640740"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400-yard-long folded linear accelerator</a:t>
            </a:r>
          </a:p>
        </p:txBody>
      </p:sp>
      <p:sp>
        <p:nvSpPr>
          <p:cNvPr id="25" name="TextBox 24"/>
          <p:cNvSpPr txBox="1"/>
          <p:nvPr/>
        </p:nvSpPr>
        <p:spPr>
          <a:xfrm>
            <a:off x="2246133" y="5529264"/>
            <a:ext cx="4130683"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Double energy, up to </a:t>
            </a:r>
            <a:r>
              <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400x more nuclei/sec</a:t>
            </a:r>
          </a:p>
        </p:txBody>
      </p:sp>
      <p:sp>
        <p:nvSpPr>
          <p:cNvPr id="21" name="TextBox 20"/>
          <p:cNvSpPr txBox="1"/>
          <p:nvPr/>
        </p:nvSpPr>
        <p:spPr>
          <a:xfrm>
            <a:off x="180418" y="4559319"/>
            <a:ext cx="1539947" cy="1061829"/>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Collides w/ target </a:t>
            </a: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at </a:t>
            </a:r>
            <a:r>
              <a:rPr kumimoji="0" lang="en-US" sz="1575" b="1"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half the speed of light</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
        <p:nvSpPr>
          <p:cNvPr id="26" name="TextBox 25"/>
          <p:cNvSpPr txBox="1"/>
          <p:nvPr/>
        </p:nvSpPr>
        <p:spPr>
          <a:xfrm>
            <a:off x="940842" y="2953273"/>
            <a:ext cx="4262271" cy="334707"/>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Connects with experimental systems in place</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pic>
        <p:nvPicPr>
          <p:cNvPr id="6" name="FRIB animation only clip for talk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66800"/>
            <a:ext cx="8686800" cy="4886325"/>
          </a:xfrm>
          <a:prstGeom prst="rect">
            <a:avLst/>
          </a:prstGeom>
        </p:spPr>
      </p:pic>
    </p:spTree>
    <p:extLst>
      <p:ext uri="{BB962C8B-B14F-4D97-AF65-F5344CB8AC3E}">
        <p14:creationId xmlns:p14="http://schemas.microsoft.com/office/powerpoint/2010/main" val="316629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remove"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a:prstGeom prst="rect">
            <a:avLst/>
          </a:prstGeom>
        </p:spPr>
        <p:txBody>
          <a:bodyPr/>
          <a:lstStyle/>
          <a:p>
            <a:r>
              <a:rPr lang="en-US" sz="3600" dirty="0" smtClean="0"/>
              <a:t>Want to find the shape of the nucleus?</a:t>
            </a:r>
            <a:endParaRPr lang="en-US" sz="3600" dirty="0"/>
          </a:p>
        </p:txBody>
      </p:sp>
      <p:sp>
        <p:nvSpPr>
          <p:cNvPr id="3" name="Content Placeholder 2"/>
          <p:cNvSpPr txBox="1">
            <a:spLocks/>
          </p:cNvSpPr>
          <p:nvPr/>
        </p:nvSpPr>
        <p:spPr>
          <a:xfrm>
            <a:off x="685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Congratulations, you’ve made rare nuclei.</a:t>
            </a:r>
          </a:p>
          <a:p>
            <a:pPr marL="0" marR="0" lvl="0" indent="-180178" algn="l" defTabSz="803293" rtl="0" eaLnBrk="1" fontAlgn="base" latinLnBrk="0" hangingPunct="1">
              <a:lnSpc>
                <a:spcPct val="90000"/>
              </a:lnSpc>
              <a:spcBef>
                <a:spcPts val="1206"/>
              </a:spcBef>
              <a:spcAft>
                <a:spcPct val="0"/>
              </a:spcAft>
              <a:buClrTx/>
              <a:buSzPct val="100000"/>
              <a:buFontTx/>
              <a:buNone/>
              <a:tabLst/>
              <a:defRPr/>
            </a:pPr>
            <a:endParaRPr kumimoji="0" lang="en-US" altLang="en-US" sz="3200" b="0" i="0" u="none" strike="noStrike" kern="0" cap="none" spc="0" normalizeH="0" baseline="0" noProof="0" dirty="0" smtClean="0">
              <a:ln>
                <a:noFill/>
              </a:ln>
              <a:solidFill>
                <a:srgbClr val="064308"/>
              </a:solidFill>
              <a:effectLst/>
              <a:uLnTx/>
              <a:uFillTx/>
              <a:latin typeface="Arial" charset="0"/>
              <a:ea typeface="ＭＳ Ｐゴシック" pitchFamily="-65" charset="-128"/>
            </a:endParaRPr>
          </a:p>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1" i="0" u="none" strike="noStrike" kern="0" cap="none" spc="0" normalizeH="0" baseline="0" noProof="0" dirty="0" smtClean="0">
                <a:ln>
                  <a:noFill/>
                </a:ln>
                <a:solidFill>
                  <a:srgbClr val="FF0000"/>
                </a:solidFill>
                <a:effectLst/>
                <a:uLnTx/>
                <a:uFillTx/>
                <a:latin typeface="Arial" charset="0"/>
                <a:ea typeface="ＭＳ Ｐゴシック" pitchFamily="-65" charset="-128"/>
              </a:rPr>
              <a:t>Problem</a:t>
            </a: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193797"/>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4800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6" name="TextBox 5"/>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a:prstGeom prst="rect">
            <a:avLst/>
          </a:prstGeom>
        </p:spPr>
        <p:txBody>
          <a:bodyPr/>
          <a:lstStyle/>
          <a:p>
            <a:r>
              <a:rPr lang="en-US" sz="3600" dirty="0" smtClean="0"/>
              <a:t>Measuring the invisible</a:t>
            </a:r>
            <a:endParaRPr lang="en-US" sz="36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9450" y="12192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700314" y="4080808"/>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smtClean="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700314" y="12192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smtClean="0">
                <a:solidFill>
                  <a:srgbClr val="67B14B"/>
                </a:solidFill>
              </a:rPr>
              <a:t>Solution: </a:t>
            </a:r>
          </a:p>
          <a:p>
            <a:pPr>
              <a:defRPr/>
            </a:pPr>
            <a:r>
              <a:rPr lang="en-US" b="1" dirty="0" smtClean="0">
                <a:solidFill>
                  <a:schemeClr val="tx1"/>
                </a:solidFill>
              </a:rPr>
              <a:t>throw stuff </a:t>
            </a:r>
            <a:r>
              <a:rPr lang="en-US" dirty="0" smtClean="0">
                <a:solidFill>
                  <a:schemeClr val="tx1"/>
                </a:solidFill>
              </a:rPr>
              <a:t>at the nucleus, see where it bounces off…</a:t>
            </a:r>
          </a:p>
          <a:p>
            <a:pPr>
              <a:defRPr/>
            </a:pPr>
            <a:r>
              <a:rPr lang="en-US" i="1" dirty="0" smtClean="0">
                <a:solidFill>
                  <a:schemeClr val="tx1"/>
                </a:solidFill>
              </a:rPr>
              <a:t>or</a:t>
            </a:r>
            <a:r>
              <a:rPr lang="en-US" dirty="0" smtClean="0">
                <a:solidFill>
                  <a:schemeClr val="tx1"/>
                </a:solidFill>
              </a:rPr>
              <a:t> </a:t>
            </a:r>
            <a:r>
              <a:rPr lang="en-US" b="1" dirty="0" smtClean="0">
                <a:solidFill>
                  <a:schemeClr val="tx1"/>
                </a:solidFill>
              </a:rPr>
              <a:t>throw the nucleus </a:t>
            </a:r>
            <a:r>
              <a:rPr lang="en-US" dirty="0" smtClean="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450" y="37985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Users</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FRIB/NSCL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3655610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NSCL is the home of the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#1 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065389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5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5" name="TextBox 4"/>
          <p:cNvSpPr txBox="1"/>
          <p:nvPr/>
        </p:nvSpPr>
        <p:spPr>
          <a:xfrm>
            <a:off x="2127676" y="325455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6" name="TextBox 5"/>
          <p:cNvSpPr txBox="1"/>
          <p:nvPr/>
        </p:nvSpPr>
        <p:spPr>
          <a:xfrm>
            <a:off x="2675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 Support Building</a:t>
            </a:r>
          </a:p>
        </p:txBody>
      </p:sp>
      <p:sp>
        <p:nvSpPr>
          <p:cNvPr id="7" name="TextBox 6"/>
          <p:cNvSpPr txBox="1"/>
          <p:nvPr/>
        </p:nvSpPr>
        <p:spPr>
          <a:xfrm>
            <a:off x="5477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SRF Assembly</a:t>
            </a:r>
          </a:p>
        </p:txBody>
      </p:sp>
      <p:sp>
        <p:nvSpPr>
          <p:cNvPr id="8" name="TextBox 7"/>
          <p:cNvSpPr txBox="1"/>
          <p:nvPr/>
        </p:nvSpPr>
        <p:spPr>
          <a:xfrm>
            <a:off x="5331541"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Ion Sources</a:t>
            </a:r>
          </a:p>
        </p:txBody>
      </p:sp>
      <p:sp>
        <p:nvSpPr>
          <p:cNvPr id="9" name="TextBox 8"/>
          <p:cNvSpPr txBox="1"/>
          <p:nvPr/>
        </p:nvSpPr>
        <p:spPr>
          <a:xfrm>
            <a:off x="4244813" y="1583547"/>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SHAW LANE</a:t>
            </a:r>
          </a:p>
        </p:txBody>
      </p:sp>
      <p:sp>
        <p:nvSpPr>
          <p:cNvPr id="10" name="TextBox 9"/>
          <p:cNvSpPr txBox="1"/>
          <p:nvPr/>
        </p:nvSpPr>
        <p:spPr>
          <a:xfrm>
            <a:off x="4117951" y="4794494"/>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WILSON ROAD</a:t>
            </a:r>
          </a:p>
        </p:txBody>
      </p:sp>
      <p:sp>
        <p:nvSpPr>
          <p:cNvPr id="11" name="TextBox 10"/>
          <p:cNvSpPr txBox="1"/>
          <p:nvPr/>
        </p:nvSpPr>
        <p:spPr>
          <a:xfrm rot="2912043">
            <a:off x="5475050" y="1586911"/>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BOGUE STREET</a:t>
            </a:r>
          </a:p>
        </p:txBody>
      </p:sp>
      <p:sp>
        <p:nvSpPr>
          <p:cNvPr id="12" name="TextBox 11"/>
          <p:cNvSpPr txBox="1"/>
          <p:nvPr/>
        </p:nvSpPr>
        <p:spPr>
          <a:xfrm>
            <a:off x="7178703" y="1822976"/>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p:txBody>
      </p:sp>
      <p:sp>
        <p:nvSpPr>
          <p:cNvPr id="13" name="TextBox 12"/>
          <p:cNvSpPr txBox="1"/>
          <p:nvPr/>
        </p:nvSpPr>
        <p:spPr>
          <a:xfrm>
            <a:off x="617378" y="1274548"/>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block)</a:t>
            </a:r>
          </a:p>
        </p:txBody>
      </p:sp>
      <p:sp>
        <p:nvSpPr>
          <p:cNvPr id="14" name="TextBox 13"/>
          <p:cNvSpPr txBox="1"/>
          <p:nvPr/>
        </p:nvSpPr>
        <p:spPr>
          <a:xfrm rot="19579171">
            <a:off x="1688129"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3327966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415235439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National Superconducting Cyclotron Laboratory (NSCL)</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693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990600"/>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Learn more about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our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Lab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and outreach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programs</a:t>
            </a:r>
            <a:endParaRPr kumimoji="0" lang="en-US" altLang="en-US" sz="2200" b="1"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endParaRPr>
          </a:p>
        </p:txBody>
      </p:sp>
      <p:sp>
        <p:nvSpPr>
          <p:cNvPr id="5" name="Rectangle 4"/>
          <p:cNvSpPr/>
          <p:nvPr/>
        </p:nvSpPr>
        <p:spPr>
          <a:xfrm>
            <a:off x="400564" y="1534436"/>
            <a:ext cx="2149551" cy="2031325"/>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Arial" pitchFamily="34" charset="0"/>
                <a:ea typeface="ヒラギノ角ゴ Pro W3"/>
              </a:rPr>
              <a:t>Visit the FRIB-inspired nuclear science exhibit at </a:t>
            </a:r>
            <a:r>
              <a:rPr kumimoji="0" lang="en-US" altLang="en-US" sz="1800" b="1" i="0" u="none" strike="noStrike" kern="1200" cap="none" spc="0" normalizeH="0" baseline="0" noProof="0" dirty="0" smtClean="0">
                <a:ln>
                  <a:noFill/>
                </a:ln>
                <a:solidFill>
                  <a:srgbClr val="000000"/>
                </a:solidFill>
                <a:effectLst/>
                <a:uLnTx/>
                <a:uFillTx/>
                <a:latin typeface="Arial" pitchFamily="34" charset="0"/>
                <a:ea typeface="ヒラギノ角ゴ Pro W3"/>
              </a:rPr>
              <a:t>Impression 5 Science Center </a:t>
            </a:r>
            <a:r>
              <a:rPr kumimoji="0" lang="en-US" altLang="en-US" sz="1800" b="0" i="0" u="none" strike="noStrike" kern="1200" cap="none" spc="0" normalizeH="0" baseline="0" noProof="0" dirty="0" smtClean="0">
                <a:ln>
                  <a:noFill/>
                </a:ln>
                <a:solidFill>
                  <a:srgbClr val="000000"/>
                </a:solidFill>
                <a:effectLst/>
                <a:uLnTx/>
                <a:uFillTx/>
                <a:latin typeface="Arial" pitchFamily="34" charset="0"/>
                <a:ea typeface="ヒラギノ角ゴ Pro W3"/>
              </a:rPr>
              <a:t>in downtown Lansing!</a:t>
            </a:r>
          </a:p>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altLang="en-US" sz="1800" b="0" i="0" u="sng" strike="noStrike" kern="1200" cap="none" spc="0" normalizeH="0" baseline="0" noProof="0" dirty="0">
                <a:ln>
                  <a:noFill/>
                </a:ln>
                <a:solidFill>
                  <a:srgbClr val="67B14B"/>
                </a:solidFill>
                <a:effectLst/>
                <a:uLnTx/>
                <a:uFillTx/>
                <a:latin typeface="Arial" pitchFamily="34" charset="0"/>
                <a:ea typeface="ヒラギノ角ゴ Pro W3"/>
              </a:rPr>
              <a:t>impression5.org</a:t>
            </a:r>
          </a:p>
        </p:txBody>
      </p:sp>
      <p:sp>
        <p:nvSpPr>
          <p:cNvPr id="7" name="Rectangle 6"/>
          <p:cNvSpPr/>
          <p:nvPr/>
        </p:nvSpPr>
        <p:spPr>
          <a:xfrm>
            <a:off x="6324600" y="3659696"/>
            <a:ext cx="2540346" cy="1200329"/>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a:rPr>
              <a:t>Visit </a:t>
            </a:r>
            <a:r>
              <a:rPr kumimoji="0" lang="en-US" alt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our </a:t>
            </a:r>
            <a:r>
              <a:rPr kumimoji="0" lang="en-US" altLang="en-US" sz="1800" b="1" i="1" u="none" strike="noStrike" kern="1200" cap="none" spc="0" normalizeH="0" baseline="0" noProof="0" dirty="0" smtClean="0">
                <a:ln>
                  <a:noFill/>
                </a:ln>
                <a:solidFill>
                  <a:prstClr val="black"/>
                </a:solidFill>
                <a:effectLst/>
                <a:uLnTx/>
                <a:uFillTx/>
                <a:latin typeface="Arial" pitchFamily="34" charset="0"/>
                <a:ea typeface="ヒラギノ角ゴ Pro W3"/>
              </a:rPr>
              <a:t>Gift Shop </a:t>
            </a:r>
            <a:r>
              <a:rPr kumimoji="0" lang="en-US" alt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on </a:t>
            </a:r>
            <a:r>
              <a:rPr kumimoji="0" lang="en-US" altLang="en-US" sz="1800" b="0" i="0" u="none" strike="noStrike" kern="1200" cap="none" spc="0" normalizeH="0" baseline="0" noProof="0" dirty="0" smtClean="0">
                <a:ln>
                  <a:noFill/>
                </a:ln>
                <a:solidFill>
                  <a:prstClr val="black"/>
                </a:solidFill>
                <a:effectLst/>
                <a:uLnTx/>
                <a:uFillTx/>
                <a:latin typeface="Arial" pitchFamily="34" charset="0"/>
                <a:ea typeface="ヒラギノ角ゴ Pro W3"/>
                <a:hlinkClick r:id="rId3" action="ppaction://hlinkfile"/>
              </a:rPr>
              <a:t>shop.msu.edu</a:t>
            </a:r>
            <a:r>
              <a:rPr kumimoji="0" lang="en-US" alt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 (click </a:t>
            </a:r>
            <a:r>
              <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a:rPr>
              <a:t>on “NSCL/FRIB” under “Specialty Shops</a:t>
            </a:r>
            <a:r>
              <a:rPr kumimoji="0" lang="en-US" alt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6326372" y="1534436"/>
            <a:ext cx="2464146" cy="1200329"/>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Arial" pitchFamily="34" charset="0"/>
                <a:ea typeface="ヒラギノ角ゴ Pro W3"/>
              </a:rPr>
              <a:t>Find</a:t>
            </a:r>
            <a:r>
              <a:rPr kumimoji="0" lang="en-US" altLang="en-US" sz="18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rPr>
              <a:t> </a:t>
            </a:r>
            <a:r>
              <a:rPr kumimoji="0" lang="en-US" altLang="en-US" sz="1800" b="1" i="1" u="none" strike="noStrike" kern="1200" cap="none" spc="0" normalizeH="0" baseline="0" noProof="0" dirty="0" smtClean="0">
                <a:ln>
                  <a:noFill/>
                </a:ln>
                <a:solidFill>
                  <a:prstClr val="black"/>
                </a:solidFill>
                <a:effectLst/>
                <a:uLnTx/>
                <a:uFillTx/>
                <a:latin typeface="Arial" pitchFamily="34" charset="0"/>
                <a:ea typeface="ヒラギノ角ゴ Pro W3"/>
              </a:rPr>
              <a:t>camps </a:t>
            </a:r>
            <a:r>
              <a:rPr kumimoji="0" lang="en-US" altLang="en-US" sz="1800" b="1" i="1" u="none" strike="noStrike" kern="1200" cap="none" spc="0" normalizeH="0" baseline="0" noProof="0" dirty="0">
                <a:ln>
                  <a:noFill/>
                </a:ln>
                <a:solidFill>
                  <a:prstClr val="black"/>
                </a:solidFill>
                <a:effectLst/>
                <a:uLnTx/>
                <a:uFillTx/>
                <a:latin typeface="Arial" pitchFamily="34" charset="0"/>
                <a:ea typeface="ヒラギノ角ゴ Pro W3"/>
              </a:rPr>
              <a:t>and programs</a:t>
            </a:r>
            <a:r>
              <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a:rPr>
              <a:t> </a:t>
            </a: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a:rPr>
              <a:t>at </a:t>
            </a:r>
            <a:r>
              <a:rPr kumimoji="0" lang="en-US" altLang="en-US" sz="1800" b="0" i="0" u="none" strike="noStrike" kern="1200" cap="none" spc="0" normalizeH="0" baseline="0" noProof="0" dirty="0" smtClean="0">
                <a:ln>
                  <a:noFill/>
                </a:ln>
                <a:solidFill>
                  <a:srgbClr val="000000"/>
                </a:solidFill>
                <a:effectLst/>
                <a:uLnTx/>
                <a:uFillTx/>
                <a:latin typeface="Arial" pitchFamily="34" charset="0"/>
                <a:ea typeface="ヒラギノ角ゴ Pro W3"/>
              </a:rPr>
              <a:t>MSU for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000000"/>
                </a:solidFill>
                <a:effectLst/>
                <a:uLnTx/>
                <a:uFillTx/>
                <a:latin typeface="Arial" pitchFamily="34" charset="0"/>
                <a:ea typeface="ヒラギノ角ゴ Pro W3"/>
              </a:rPr>
              <a:t>pre-college</a:t>
            </a:r>
            <a:r>
              <a:rPr kumimoji="0" lang="en-US" altLang="en-US" sz="1800" b="0" i="0" u="none" strike="noStrike" kern="1200" cap="none" spc="0" normalizeH="0" baseline="0" noProof="0" dirty="0" smtClean="0">
                <a:ln>
                  <a:noFill/>
                </a:ln>
                <a:solidFill>
                  <a:srgbClr val="000000"/>
                </a:solidFill>
                <a:effectLst/>
                <a:uLnTx/>
                <a:uFillTx/>
                <a:latin typeface="Arial" pitchFamily="34" charset="0"/>
                <a:ea typeface="ヒラギノ角ゴ Pro W3"/>
              </a:rPr>
              <a:t> students: </a:t>
            </a:r>
            <a:r>
              <a:rPr kumimoji="0" lang="en-US" altLang="en-US" sz="1800" b="0" i="0" u="sng" strike="noStrike" kern="1200" cap="none" spc="0" normalizeH="0" baseline="0" noProof="0" dirty="0">
                <a:ln>
                  <a:noFill/>
                </a:ln>
                <a:solidFill>
                  <a:srgbClr val="67B14B"/>
                </a:solidFill>
                <a:effectLst/>
                <a:uLnTx/>
                <a:uFillTx/>
                <a:latin typeface="Arial" pitchFamily="34" charset="0"/>
                <a:ea typeface="ヒラギノ角ゴ Pro W3"/>
              </a:rPr>
              <a:t>spartanyouth.msu.edu</a:t>
            </a:r>
          </a:p>
        </p:txBody>
      </p:sp>
      <p:sp>
        <p:nvSpPr>
          <p:cNvPr id="11" name="Rectangle 10"/>
          <p:cNvSpPr/>
          <p:nvPr/>
        </p:nvSpPr>
        <p:spPr>
          <a:xfrm>
            <a:off x="588645" y="5050963"/>
            <a:ext cx="8251947" cy="104644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contact</a:t>
            </a:r>
            <a:r>
              <a:rPr kumimoji="0" lang="en-US" altLang="en-US" sz="2200" b="0" i="0" u="none" strike="noStrike" kern="1200" cap="none" spc="0" normalizeH="0" baseline="0" noProof="0" dirty="0" smtClean="0">
                <a:ln>
                  <a:noFill/>
                </a:ln>
                <a:solidFill>
                  <a:srgbClr val="C19859">
                    <a:lumMod val="75000"/>
                  </a:srgbClr>
                </a:solidFill>
                <a:effectLst/>
                <a:uLnTx/>
                <a:uFillTx/>
                <a:latin typeface="Arial Black" panose="020B0A04020102020204" pitchFamily="34" charset="0"/>
                <a:ea typeface="ヒラギノ角ゴ Pro W3"/>
                <a:cs typeface="Aharoni" panose="02010803020104030203" pitchFamily="2" charset="-79"/>
              </a:rPr>
              <a:t> </a:t>
            </a:r>
            <a:r>
              <a:rPr kumimoji="0" lang="en-US" altLang="en-US" sz="22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hlinkClick r:id="rId4"/>
              </a:rPr>
              <a:t>visits@frib.msu.edu</a:t>
            </a:r>
            <a:r>
              <a:rPr kumimoji="0" lang="en-US" altLang="en-US" sz="22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or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go to </a:t>
            </a:r>
            <a:r>
              <a:rPr kumimoji="0" lang="en-US" altLang="en-US" sz="22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hlinkClick r:id="rId5"/>
              </a:rPr>
              <a:t>nscl.msu.edu</a:t>
            </a:r>
            <a:r>
              <a:rPr kumimoji="0" lang="en-US" altLang="en-US" sz="2200" b="0" i="0" u="sng" strike="noStrike" kern="1200" cap="none" spc="0" normalizeH="0" baseline="0" noProof="0" dirty="0" smtClean="0">
                <a:ln>
                  <a:noFill/>
                </a:ln>
                <a:solidFill>
                  <a:srgbClr val="67B14B"/>
                </a:solidFill>
                <a:effectLst/>
                <a:uLnTx/>
                <a:uFillTx/>
                <a:latin typeface="Arial Black" panose="020B0A04020102020204" pitchFamily="34" charset="0"/>
                <a:ea typeface="ヒラギノ角ゴ Pro W3"/>
                <a:cs typeface="Aharoni" panose="02010803020104030203" pitchFamily="2" charset="-79"/>
              </a:rPr>
              <a:t>/public/learning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rPr>
              <a:t>(Discover many more MSU destinations at </a:t>
            </a:r>
            <a:r>
              <a:rPr kumimoji="0" lang="en-US" sz="1800" b="0" i="0" u="sng" strike="noStrike" kern="1200" cap="none" spc="0" normalizeH="0" baseline="0" noProof="0" dirty="0" smtClean="0">
                <a:ln>
                  <a:noFill/>
                </a:ln>
                <a:solidFill>
                  <a:srgbClr val="67B14B"/>
                </a:solidFill>
                <a:effectLst/>
                <a:uLnTx/>
                <a:uFillTx/>
                <a:latin typeface="Arial Black" panose="020B0A04020102020204" pitchFamily="34" charset="0"/>
                <a:ea typeface="ヒラギノ角ゴ Pro W3"/>
                <a:cs typeface="Aharoni" panose="02010803020104030203" pitchFamily="2" charset="-79"/>
              </a:rPr>
              <a:t>visitlearn.msu.edu</a:t>
            </a:r>
            <a:r>
              <a:rPr kumimoji="0" lang="en-US" sz="1800" b="0" i="0" u="sng"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rPr>
              <a:t>)</a:t>
            </a:r>
            <a:endParaRPr kumimoji="0" lang="en-US" sz="1800" b="0" i="0" u="sng" strike="noStrike" kern="1200" cap="none" spc="0" normalizeH="0" baseline="0" noProof="0" dirty="0">
              <a:ln>
                <a:noFill/>
              </a:ln>
              <a:solidFill>
                <a:prstClr val="black"/>
              </a:solidFill>
              <a:effectLst/>
              <a:uLnTx/>
              <a:uFillTx/>
              <a:latin typeface="Arial Black" panose="020B0A04020102020204" pitchFamily="34" charset="0"/>
              <a:ea typeface="ヒラギノ角ゴ Pro W3"/>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9788" y="1534436"/>
            <a:ext cx="1728486" cy="2024881"/>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3955" y="3659696"/>
            <a:ext cx="1380150" cy="1311220"/>
          </a:xfrm>
          <a:prstGeom prst="rect">
            <a:avLst/>
          </a:prstGeom>
        </p:spPr>
      </p:pic>
      <p:sp>
        <p:nvSpPr>
          <p:cNvPr id="14" name="TextBox 13"/>
          <p:cNvSpPr txBox="1"/>
          <p:nvPr/>
        </p:nvSpPr>
        <p:spPr>
          <a:xfrm>
            <a:off x="4608002" y="4561258"/>
            <a:ext cx="1716252"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GIFT SHOP</a:t>
            </a:r>
            <a:endParaRPr kumimoji="0" lang="en-US" sz="20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sp>
        <p:nvSpPr>
          <p:cNvPr id="15" name="Rectangle 14"/>
          <p:cNvSpPr/>
          <p:nvPr/>
        </p:nvSpPr>
        <p:spPr>
          <a:xfrm>
            <a:off x="400564" y="3654549"/>
            <a:ext cx="2155898" cy="923330"/>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Arial" pitchFamily="34" charset="0"/>
                <a:ea typeface="ヒラギノ角ゴ Pro W3"/>
              </a:rPr>
              <a:t>Get the Android/ iPhone/iPad </a:t>
            </a: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a:rPr>
              <a:t>game </a:t>
            </a:r>
            <a:r>
              <a:rPr kumimoji="0" lang="en-US" altLang="en-US" sz="1800" b="1" i="1" u="none" strike="noStrike" kern="1200" cap="none" spc="0" normalizeH="0" baseline="0" noProof="0" dirty="0" err="1">
                <a:ln>
                  <a:noFill/>
                </a:ln>
                <a:solidFill>
                  <a:prstClr val="black"/>
                </a:solidFill>
                <a:effectLst/>
                <a:uLnTx/>
                <a:uFillTx/>
                <a:latin typeface="Arial" pitchFamily="34" charset="0"/>
                <a:ea typeface="ヒラギノ角ゴ Pro W3"/>
              </a:rPr>
              <a:t>Isotopolis</a:t>
            </a:r>
            <a:r>
              <a:rPr kumimoji="0" lang="en-US" altLang="en-US" sz="1800" b="0" i="0" u="none" strike="noStrike" kern="1200" cap="none" spc="0" normalizeH="0" baseline="0" noProof="0" dirty="0">
                <a:ln>
                  <a:noFill/>
                </a:ln>
                <a:solidFill>
                  <a:srgbClr val="C19859">
                    <a:lumMod val="75000"/>
                  </a:srgbClr>
                </a:solidFill>
                <a:effectLst/>
                <a:uLnTx/>
                <a:uFillTx/>
                <a:latin typeface="Arial" pitchFamily="34" charset="0"/>
                <a:ea typeface="ヒラギノ角ゴ Pro W3"/>
              </a:rPr>
              <a:t> </a:t>
            </a: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a:rPr>
              <a:t>for free! </a:t>
            </a:r>
          </a:p>
        </p:txBody>
      </p:sp>
      <p:sp>
        <p:nvSpPr>
          <p:cNvPr id="18" name="TextBox 17"/>
          <p:cNvSpPr txBox="1"/>
          <p:nvPr/>
        </p:nvSpPr>
        <p:spPr>
          <a:xfrm>
            <a:off x="4535904" y="1564799"/>
            <a:ext cx="171625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SPARTAN YOUTH PROGRAMS</a:t>
            </a:r>
            <a:endParaRPr kumimoji="0" lang="en-US" sz="14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3648" y="5177410"/>
            <a:ext cx="440318" cy="357982"/>
          </a:xfrm>
          <a:prstGeom prst="rect">
            <a:avLst/>
          </a:prstGeom>
        </p:spPr>
      </p:pic>
      <p:sp>
        <p:nvSpPr>
          <p:cNvPr id="19" name="Rectangle 18"/>
          <p:cNvSpPr/>
          <p:nvPr/>
        </p:nvSpPr>
        <p:spPr>
          <a:xfrm>
            <a:off x="7467600" y="5162490"/>
            <a:ext cx="1219199" cy="40011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1DA1F2"/>
                </a:solidFill>
                <a:effectLst/>
                <a:uLnTx/>
                <a:uFillTx/>
                <a:latin typeface="Arial" pitchFamily="34" charset="0"/>
                <a:ea typeface="ヒラギノ角ゴ Pro W3"/>
                <a:cs typeface="Aharoni" panose="02010803020104030203" pitchFamily="2" charset="-79"/>
              </a:rPr>
              <a:t>@</a:t>
            </a:r>
            <a:r>
              <a:rPr kumimoji="0" lang="en-US" altLang="en-US" sz="2000" b="0" i="0" u="none" strike="noStrike" kern="1200" cap="none" spc="0" normalizeH="0" baseline="0" noProof="0" dirty="0" err="1" smtClean="0">
                <a:ln>
                  <a:noFill/>
                </a:ln>
                <a:solidFill>
                  <a:srgbClr val="1DA1F2"/>
                </a:solidFill>
                <a:effectLst/>
                <a:uLnTx/>
                <a:uFillTx/>
                <a:latin typeface="Arial" pitchFamily="34" charset="0"/>
                <a:ea typeface="ヒラギノ角ゴ Pro W3"/>
                <a:cs typeface="Aharoni" panose="02010803020104030203" pitchFamily="2" charset="-79"/>
              </a:rPr>
              <a:t>friblab</a:t>
            </a:r>
            <a:endParaRPr kumimoji="0" lang="en-US" sz="2000" b="0" i="0" u="none" strike="noStrike" kern="1200" cap="none" spc="0" normalizeH="0" baseline="0" noProof="0" dirty="0">
              <a:ln>
                <a:noFill/>
              </a:ln>
              <a:solidFill>
                <a:srgbClr val="1DA1F2"/>
              </a:solidFill>
              <a:effectLst/>
              <a:uLnTx/>
              <a:uFillTx/>
              <a:latin typeface="Arial" pitchFamily="34" charset="0"/>
              <a:ea typeface="ヒラギノ角ゴ Pro W3"/>
              <a:cs typeface="Aharoni" panose="02010803020104030203" pitchFamily="2" charset="-79"/>
            </a:endParaRPr>
          </a:p>
        </p:txBody>
      </p:sp>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12830" b="10190"/>
          <a:stretch/>
        </p:blipFill>
        <p:spPr>
          <a:xfrm>
            <a:off x="2652415" y="2644916"/>
            <a:ext cx="1781768" cy="914401"/>
          </a:xfrm>
          <a:prstGeom prst="rect">
            <a:avLst/>
          </a:prstGeom>
        </p:spPr>
      </p:pic>
      <p:grpSp>
        <p:nvGrpSpPr>
          <p:cNvPr id="6" name="Group 5"/>
          <p:cNvGrpSpPr/>
          <p:nvPr/>
        </p:nvGrpSpPr>
        <p:grpSpPr>
          <a:xfrm>
            <a:off x="2641024" y="3659696"/>
            <a:ext cx="1797853" cy="1301672"/>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8528" y="1534436"/>
            <a:ext cx="1810760" cy="1207173"/>
          </a:xfrm>
          <a:prstGeom prst="rect">
            <a:avLst/>
          </a:prstGeom>
        </p:spPr>
      </p:pic>
      <p:sp>
        <p:nvSpPr>
          <p:cNvPr id="20" name="Rectangle 2"/>
          <p:cNvSpPr txBox="1">
            <a:spLocks noChangeArrowheads="1"/>
          </p:cNvSpPr>
          <p:nvPr/>
        </p:nvSpPr>
        <p:spPr>
          <a:xfrm>
            <a:off x="0" y="219149"/>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altLang="en-US" sz="4400" b="1" i="0" u="none" strike="noStrike" kern="0" cap="none" spc="0" normalizeH="0" baseline="0" noProof="0" smtClean="0">
                <a:ln>
                  <a:noFill/>
                </a:ln>
                <a:solidFill>
                  <a:srgbClr val="064308"/>
                </a:solidFill>
                <a:effectLst/>
                <a:uLnTx/>
                <a:uFillTx/>
                <a:latin typeface="Arial" charset="0"/>
                <a:ea typeface="ＭＳ Ｐゴシック" pitchFamily="-65" charset="-128"/>
              </a:rPr>
              <a:t>Explore FRIB at MSU</a:t>
            </a:r>
            <a:endParaRPr kumimoji="0" lang="en-US" altLang="en-US" sz="4400" b="1" i="0" u="none" strike="noStrike" kern="0" cap="none" spc="0" normalizeH="0" baseline="0" noProof="0" dirty="0">
              <a:ln>
                <a:noFill/>
              </a:ln>
              <a:solidFill>
                <a:srgbClr val="064308"/>
              </a:solidFill>
              <a:effectLst/>
              <a:uLnTx/>
              <a:uFillTx/>
              <a:latin typeface="Arial" charset="0"/>
              <a:ea typeface="ＭＳ Ｐゴシック" pitchFamily="-65" charset="-128"/>
            </a:endParaRPr>
          </a:p>
        </p:txBody>
      </p:sp>
    </p:spTree>
    <p:extLst>
      <p:ext uri="{BB962C8B-B14F-4D97-AF65-F5344CB8AC3E}">
        <p14:creationId xmlns:p14="http://schemas.microsoft.com/office/powerpoint/2010/main" val="332316166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3109180" y="4642449"/>
            <a:ext cx="229243"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3050685" y="4617712"/>
            <a:ext cx="386942"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26</a:t>
            </a:r>
            <a:endPar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285931911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Useful Information</a:t>
            </a:r>
            <a:endParaRPr lang="en-US" sz="4000" dirty="0"/>
          </a:p>
        </p:txBody>
      </p:sp>
      <p:sp>
        <p:nvSpPr>
          <p:cNvPr id="5" name="Content Placeholder 2"/>
          <p:cNvSpPr txBox="1">
            <a:spLocks/>
          </p:cNvSpPr>
          <p:nvPr/>
        </p:nvSpPr>
        <p:spPr>
          <a:xfrm>
            <a:off x="228600" y="11511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182795"/>
            <a:ext cx="2326257" cy="4637314"/>
          </a:xfrm>
          <a:prstGeom prst="rect">
            <a:avLst/>
          </a:prstGeom>
        </p:spPr>
      </p:pic>
      <p:sp>
        <p:nvSpPr>
          <p:cNvPr id="7" name="TextBox 6"/>
          <p:cNvSpPr txBox="1"/>
          <p:nvPr/>
        </p:nvSpPr>
        <p:spPr>
          <a:xfrm>
            <a:off x="6291925" y="11469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333" y="380119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solidFill>
                  <a:srgbClr val="67B14B"/>
                </a:solidFill>
              </a:rPr>
              <a:t>Science</a:t>
            </a:r>
            <a:r>
              <a:rPr lang="en-US" sz="4000" b="1" dirty="0" smtClean="0"/>
              <a:t> is the study of our universe</a:t>
            </a:r>
            <a:endParaRPr lang="en-US" sz="4000" b="1" dirty="0"/>
          </a:p>
        </p:txBody>
      </p:sp>
      <p:sp>
        <p:nvSpPr>
          <p:cNvPr id="3" name="Content Placeholder 2"/>
          <p:cNvSpPr txBox="1">
            <a:spLocks/>
          </p:cNvSpPr>
          <p:nvPr/>
        </p:nvSpPr>
        <p:spPr>
          <a:xfrm>
            <a:off x="388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smtClean="0">
                <a:solidFill>
                  <a:schemeClr val="tx1"/>
                </a:solidFill>
              </a:rPr>
              <a:t>What are you made of?</a:t>
            </a:r>
          </a:p>
          <a:p>
            <a:pPr>
              <a:buFont typeface="Wingdings" pitchFamily="2" charset="2"/>
              <a:buChar char=""/>
            </a:pPr>
            <a:r>
              <a:rPr lang="en-US" altLang="en-US" sz="2800" kern="0" dirty="0" smtClean="0">
                <a:solidFill>
                  <a:schemeClr val="tx1"/>
                </a:solidFill>
              </a:rPr>
              <a:t>Organs (medicine)</a:t>
            </a:r>
          </a:p>
          <a:p>
            <a:pPr lvl="1">
              <a:buFont typeface="Wingdings" panose="05000000000000000000" pitchFamily="2" charset="2"/>
              <a:buChar char=""/>
            </a:pPr>
            <a:r>
              <a:rPr lang="en-US" altLang="en-US" sz="2800" kern="0" dirty="0" smtClean="0"/>
              <a:t>Cells (microbiology)</a:t>
            </a:r>
          </a:p>
          <a:p>
            <a:pPr lvl="2">
              <a:buFont typeface="Wingdings" panose="05000000000000000000" pitchFamily="2" charset="2"/>
              <a:buChar char=""/>
            </a:pPr>
            <a:r>
              <a:rPr lang="en-US" altLang="en-US" sz="2400" kern="0" dirty="0" smtClean="0"/>
              <a:t>Molecules (chemistry)</a:t>
            </a:r>
          </a:p>
          <a:p>
            <a:pPr lvl="3">
              <a:buFont typeface="Wingdings" panose="05000000000000000000" pitchFamily="2" charset="2"/>
              <a:buChar char=""/>
            </a:pPr>
            <a:r>
              <a:rPr lang="en-US" altLang="en-US" sz="2400" kern="0" dirty="0" smtClean="0"/>
              <a:t>Atoms (physics)</a:t>
            </a:r>
          </a:p>
          <a:p>
            <a:pPr lvl="4">
              <a:buFont typeface="Wingdings" panose="05000000000000000000" pitchFamily="2" charset="2"/>
              <a:buChar char=""/>
            </a:pPr>
            <a:r>
              <a:rPr lang="en-US" altLang="en-US" sz="2400" kern="0" dirty="0" smtClean="0"/>
              <a:t>Nuclei (nuclear science)</a:t>
            </a:r>
          </a:p>
          <a:p>
            <a:pPr lvl="5">
              <a:buFont typeface="Wingdings" panose="05000000000000000000" pitchFamily="2" charset="2"/>
              <a:buChar char=""/>
            </a:pPr>
            <a:r>
              <a:rPr lang="en-US" altLang="en-US" sz="2400" kern="0" dirty="0" smtClean="0"/>
              <a:t>Protons and Neutrons (high energy physics)</a:t>
            </a:r>
          </a:p>
          <a:p>
            <a:pPr lvl="6">
              <a:buFont typeface="Wingdings" panose="05000000000000000000" pitchFamily="2" charset="2"/>
              <a:buChar char=""/>
            </a:pPr>
            <a:r>
              <a:rPr lang="en-US" altLang="en-US" sz="2000" kern="0" dirty="0" smtClean="0"/>
              <a:t>Quarks (high energy physics)</a:t>
            </a:r>
          </a:p>
          <a:p>
            <a:pPr lvl="7">
              <a:buFont typeface="Wingdings" panose="05000000000000000000" pitchFamily="2" charset="2"/>
              <a:buChar char=""/>
            </a:pPr>
            <a:r>
              <a:rPr lang="en-US" altLang="en-US" sz="2000" kern="0" dirty="0" smtClean="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3695" y="1122544"/>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1148130" y="4648200"/>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1684863" y="3505200"/>
            <a:ext cx="372535" cy="11430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1439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1684864" y="3887414"/>
            <a:ext cx="1074578" cy="117246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2483657" y="5725516"/>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Why are nuclei interesting?</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25" name="Group 42"/>
          <p:cNvGrpSpPr>
            <a:grpSpLocks/>
          </p:cNvGrpSpPr>
          <p:nvPr/>
        </p:nvGrpSpPr>
        <p:grpSpPr bwMode="auto">
          <a:xfrm>
            <a:off x="734498" y="1142498"/>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YOU &amp; THE UNIVERSE ARE MADE OF THEM</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28" name="Group 46"/>
          <p:cNvGrpSpPr>
            <a:grpSpLocks/>
          </p:cNvGrpSpPr>
          <p:nvPr/>
        </p:nvGrpSpPr>
        <p:grpSpPr bwMode="auto">
          <a:xfrm>
            <a:off x="6636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big are they?</a:t>
              </a:r>
            </a:p>
          </p:txBody>
        </p:sp>
      </p:grpSp>
      <p:grpSp>
        <p:nvGrpSpPr>
          <p:cNvPr id="31" name="Group 43"/>
          <p:cNvGrpSpPr>
            <a:grpSpLocks/>
          </p:cNvGrpSpPr>
          <p:nvPr/>
        </p:nvGrpSpPr>
        <p:grpSpPr bwMode="auto">
          <a:xfrm>
            <a:off x="455276" y="2573019"/>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many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kinds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exist?</a:t>
              </a:r>
            </a:p>
          </p:txBody>
        </p:sp>
      </p:grpSp>
      <p:grpSp>
        <p:nvGrpSpPr>
          <p:cNvPr id="34" name="Group 44"/>
          <p:cNvGrpSpPr>
            <a:grpSpLocks/>
          </p:cNvGrpSpPr>
          <p:nvPr/>
        </p:nvGrpSpPr>
        <p:grpSpPr bwMode="auto">
          <a:xfrm>
            <a:off x="2674759" y="3352800"/>
            <a:ext cx="3962151" cy="2730206"/>
            <a:chOff x="-442872" y="3923487"/>
            <a:chExt cx="4107022"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302067"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Where did the elements come from?</a:t>
              </a:r>
            </a:p>
          </p:txBody>
        </p:sp>
      </p:grpSp>
      <p:grpSp>
        <p:nvGrpSpPr>
          <p:cNvPr id="37" name="Group 47"/>
          <p:cNvGrpSpPr>
            <a:grpSpLocks/>
          </p:cNvGrpSpPr>
          <p:nvPr/>
        </p:nvGrpSpPr>
        <p:grpSpPr bwMode="auto">
          <a:xfrm>
            <a:off x="6636910" y="4064039"/>
            <a:ext cx="2243271" cy="2054543"/>
            <a:chOff x="5562600" y="4495800"/>
            <a:chExt cx="3039556" cy="2779343"/>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562600" y="6400800"/>
              <a:ext cx="3039556" cy="87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much do they weigh?</a:t>
              </a:r>
            </a:p>
          </p:txBody>
        </p:sp>
      </p:grpSp>
      <p:grpSp>
        <p:nvGrpSpPr>
          <p:cNvPr id="40" name="Group 45"/>
          <p:cNvGrpSpPr>
            <a:grpSpLocks/>
          </p:cNvGrpSpPr>
          <p:nvPr/>
        </p:nvGrpSpPr>
        <p:grpSpPr bwMode="auto">
          <a:xfrm>
            <a:off x="455276" y="3268204"/>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Why are some radioactive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&amp;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sz="4000" dirty="0" smtClean="0"/>
              <a:t>How big is the nucleus?</a:t>
            </a:r>
            <a:endParaRPr lang="en-US" sz="4000" dirty="0"/>
          </a:p>
        </p:txBody>
      </p:sp>
      <p:sp>
        <p:nvSpPr>
          <p:cNvPr id="3" name="TextBox 2"/>
          <p:cNvSpPr txBox="1"/>
          <p:nvPr/>
        </p:nvSpPr>
        <p:spPr>
          <a:xfrm>
            <a:off x="467438"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2075219"/>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9914" y="1100532"/>
            <a:ext cx="1175570" cy="881677"/>
          </a:xfrm>
          <a:prstGeom prst="rect">
            <a:avLst/>
          </a:prstGeom>
        </p:spPr>
      </p:pic>
      <p:sp>
        <p:nvSpPr>
          <p:cNvPr id="17" name="Oval 16"/>
          <p:cNvSpPr/>
          <p:nvPr/>
        </p:nvSpPr>
        <p:spPr>
          <a:xfrm>
            <a:off x="1603578" y="4275857"/>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2098578"/>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467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Copperplate Gothic Bold" panose="020E0705020206020404" pitchFamily="34" charset="0"/>
              </a:rPr>
              <a:t>small</a:t>
            </a:r>
            <a:r>
              <a:rPr lang="en-US" altLang="en-US" sz="2000" kern="0" dirty="0" smtClean="0">
                <a:solidFill>
                  <a:schemeClr val="tx1"/>
                </a:solidFill>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j-lt"/>
              </a:rPr>
              <a:t>(even with </a:t>
            </a:r>
          </a:p>
          <a:p>
            <a:pPr algn="ctr">
              <a:lnSpc>
                <a:spcPct val="110000"/>
              </a:lnSpc>
              <a:spcBef>
                <a:spcPts val="0"/>
              </a:spcBef>
              <a:buFontTx/>
              <a:buNone/>
            </a:pPr>
            <a:r>
              <a:rPr lang="en-US" altLang="en-US" i="1" kern="0" dirty="0" smtClean="0">
                <a:solidFill>
                  <a:schemeClr val="tx1"/>
                </a:solidFill>
                <a:latin typeface="+mj-lt"/>
              </a:rPr>
              <a:t>the best microscopes!)</a:t>
            </a:r>
            <a:endParaRPr lang="en-US" altLang="en-US" sz="1600" i="1" kern="0" dirty="0" smtClean="0">
              <a:solidFill>
                <a:schemeClr val="tx1"/>
              </a:solidFill>
              <a:latin typeface="+mj-lt"/>
            </a:endParaRPr>
          </a:p>
        </p:txBody>
      </p:sp>
      <p:sp>
        <p:nvSpPr>
          <p:cNvPr id="23" name="TextBox 22"/>
          <p:cNvSpPr txBox="1"/>
          <p:nvPr/>
        </p:nvSpPr>
        <p:spPr>
          <a:xfrm>
            <a:off x="6265781"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628650" y="179240"/>
            <a:ext cx="7886700" cy="1325563"/>
          </a:xfrm>
        </p:spPr>
        <p:txBody>
          <a:bodyPr/>
          <a:lstStyle/>
          <a:p>
            <a:r>
              <a:rPr lang="en-US" altLang="en-US" sz="4000" dirty="0" smtClean="0"/>
              <a:t>Want to study </a:t>
            </a:r>
            <a:r>
              <a:rPr lang="en-US" altLang="en-US" sz="4000" i="1" dirty="0" smtClean="0"/>
              <a:t>rare</a:t>
            </a:r>
            <a:r>
              <a:rPr lang="en-US" altLang="en-US" sz="4000" dirty="0" smtClean="0"/>
              <a:t> nuclei?</a:t>
            </a:r>
          </a:p>
        </p:txBody>
      </p:sp>
      <p:sp>
        <p:nvSpPr>
          <p:cNvPr id="14339" name="Content Placeholder 2"/>
          <p:cNvSpPr>
            <a:spLocks noGrp="1"/>
          </p:cNvSpPr>
          <p:nvPr>
            <p:ph idx="4294967295"/>
          </p:nvPr>
        </p:nvSpPr>
        <p:spPr>
          <a:xfrm>
            <a:off x="628650" y="1183658"/>
            <a:ext cx="7886700" cy="758825"/>
          </a:xfrm>
        </p:spPr>
        <p:txBody>
          <a:bodyPr>
            <a:normAutofit/>
          </a:bodyPr>
          <a:lstStyle/>
          <a:p>
            <a:pPr algn="ctr">
              <a:buFontTx/>
              <a:buNone/>
            </a:pPr>
            <a:r>
              <a:rPr lang="en-US" altLang="en-US" sz="2800" b="1" dirty="0" smtClean="0">
                <a:solidFill>
                  <a:srgbClr val="67B14B"/>
                </a:solidFill>
                <a:latin typeface="+mn-lt"/>
              </a:rPr>
              <a:t>Solution</a:t>
            </a:r>
            <a:r>
              <a:rPr lang="en-US" altLang="en-US" sz="2800" dirty="0" smtClean="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867"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smtClean="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smtClean="0"/>
              <a:t>what’s left </a:t>
            </a:r>
            <a:r>
              <a:rPr lang="en-US" altLang="en-US" sz="2800" dirty="0"/>
              <a:t>over.</a:t>
            </a:r>
          </a:p>
        </p:txBody>
      </p:sp>
      <p:sp>
        <p:nvSpPr>
          <p:cNvPr id="7" name="TextBox 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84FA14C0-B7D1-4566-A284-79A890D0FD95"/>
    <ds:schemaRef ds:uri="http://purl.org/dc/elements/1.1/"/>
    <ds:schemaRef ds:uri="http://www.w3.org/XML/1998/namespace"/>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1237</TotalTime>
  <Words>1082</Words>
  <Application>Microsoft Office PowerPoint</Application>
  <PresentationFormat>On-screen Show (4:3)</PresentationFormat>
  <Paragraphs>169</Paragraphs>
  <Slides>21</Slides>
  <Notes>7</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21</vt:i4>
      </vt:variant>
    </vt:vector>
  </HeadingPairs>
  <TitlesOfParts>
    <vt:vector size="45" baseType="lpstr">
      <vt:lpstr>ＭＳ Ｐゴシック</vt:lpstr>
      <vt:lpstr>ＭＳ Ｐゴシック</vt:lpstr>
      <vt:lpstr>Aharoni</vt:lpstr>
      <vt:lpstr>Arial</vt:lpstr>
      <vt:lpstr>Arial Black</vt:lpstr>
      <vt:lpstr>Calibri</vt:lpstr>
      <vt:lpstr>Century Gothic</vt:lpstr>
      <vt:lpstr>Copperplate Gothic Bold</vt:lpstr>
      <vt:lpstr>Garamond</vt:lpstr>
      <vt:lpstr>Gotham Book</vt:lpstr>
      <vt:lpstr>Helvetica</vt:lpstr>
      <vt:lpstr>Helvetica Neue</vt:lpstr>
      <vt:lpstr>Impact</vt:lpstr>
      <vt:lpstr>Lucida Grande</vt:lpstr>
      <vt:lpstr>Merriweather Sans</vt:lpstr>
      <vt:lpstr>Noto Sans Symbols</vt:lpstr>
      <vt:lpstr>Trebuchet MS</vt:lpstr>
      <vt:lpstr>Wingdings</vt:lpstr>
      <vt:lpstr>ヒラギノ角ゴ Pro W3</vt:lpstr>
      <vt:lpstr>1_FRIB3</vt:lpstr>
      <vt:lpstr>FRIB3</vt:lpstr>
      <vt:lpstr>2_FRIB3</vt:lpstr>
      <vt:lpstr>5_FRIB3</vt:lpstr>
      <vt:lpstr>3_FRIB3</vt:lpstr>
      <vt:lpstr>Special COVID-19 Considerations</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How to break your nuclei</vt:lpstr>
      <vt:lpstr>Want to find the shape of the nucleus?</vt:lpstr>
      <vt:lpstr>Measuring the invisible</vt:lpstr>
      <vt:lpstr>Who works at FRIB? Users</vt:lpstr>
      <vt:lpstr>PowerPoint Presentation</vt:lpstr>
      <vt:lpstr>Who works at FRIB? Students</vt:lpstr>
      <vt:lpstr>FRIB on the MSU campus</vt:lpstr>
      <vt:lpstr>PowerPoint Presentation</vt:lpstr>
      <vt:lpstr>Safety First</vt:lpstr>
      <vt:lpstr>PowerPoint Presentation</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Zach Constan</cp:lastModifiedBy>
  <cp:revision>89</cp:revision>
  <cp:lastPrinted>2013-06-17T20:20:32Z</cp:lastPrinted>
  <dcterms:created xsi:type="dcterms:W3CDTF">2014-10-10T17:49:08Z</dcterms:created>
  <dcterms:modified xsi:type="dcterms:W3CDTF">2021-11-24T15:29:36Z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