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6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0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9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0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7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0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0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2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5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45A7-6CAB-4B99-8C25-8AF5BD0148D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3C61E-485C-4EB9-933D-AEAEB312D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4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96" y="191669"/>
            <a:ext cx="11180078" cy="64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06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NSCL/FRIB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Mantica, Paul</dc:creator>
  <cp:lastModifiedBy>Mantica, Paul</cp:lastModifiedBy>
  <cp:revision>1</cp:revision>
  <dcterms:created xsi:type="dcterms:W3CDTF">2018-06-20T19:27:06Z</dcterms:created>
  <dcterms:modified xsi:type="dcterms:W3CDTF">2018-06-20T19:27:23Z</dcterms:modified>
</cp:coreProperties>
</file>