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58"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EDBFD-54A4-466D-A749-B49C1907522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63700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DBFD-54A4-466D-A749-B49C1907522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275036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DBFD-54A4-466D-A749-B49C1907522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188975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DBFD-54A4-466D-A749-B49C1907522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320767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1EDBFD-54A4-466D-A749-B49C1907522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250374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EDBFD-54A4-466D-A749-B49C1907522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40246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EDBFD-54A4-466D-A749-B49C19075224}"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112794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EDBFD-54A4-466D-A749-B49C19075224}"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350648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DBFD-54A4-466D-A749-B49C19075224}"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27250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1EDBFD-54A4-466D-A749-B49C1907522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364140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1EDBFD-54A4-466D-A749-B49C1907522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F2E9C-2E55-4B1A-ABBE-74F090AF3884}" type="slidenum">
              <a:rPr lang="en-US" smtClean="0"/>
              <a:t>‹#›</a:t>
            </a:fld>
            <a:endParaRPr lang="en-US"/>
          </a:p>
        </p:txBody>
      </p:sp>
    </p:spTree>
    <p:extLst>
      <p:ext uri="{BB962C8B-B14F-4D97-AF65-F5344CB8AC3E}">
        <p14:creationId xmlns:p14="http://schemas.microsoft.com/office/powerpoint/2010/main" val="203965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EDBFD-54A4-466D-A749-B49C19075224}" type="datetimeFigureOut">
              <a:rPr lang="en-US" smtClean="0"/>
              <a:t>4/22/2024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2E9C-2E55-4B1A-ABBE-74F090AF3884}" type="slidenum">
              <a:rPr lang="en-US" smtClean="0"/>
              <a:t>‹#›</a:t>
            </a:fld>
            <a:endParaRPr lang="en-US"/>
          </a:p>
        </p:txBody>
      </p:sp>
    </p:spTree>
    <p:extLst>
      <p:ext uri="{BB962C8B-B14F-4D97-AF65-F5344CB8AC3E}">
        <p14:creationId xmlns:p14="http://schemas.microsoft.com/office/powerpoint/2010/main" val="3632946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cmaster.com/9452K1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roducts.swagelok.com/en/c/straights/p/SS-4-WVCR-6-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Pressure Upgrade Clean Room and Reassembly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161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endParaRPr lang="en-US" dirty="0"/>
          </a:p>
        </p:txBody>
      </p:sp>
      <p:sp>
        <p:nvSpPr>
          <p:cNvPr id="3" name="Content Placeholder 2"/>
          <p:cNvSpPr>
            <a:spLocks noGrp="1"/>
          </p:cNvSpPr>
          <p:nvPr>
            <p:ph idx="1"/>
          </p:nvPr>
        </p:nvSpPr>
        <p:spPr/>
        <p:txBody>
          <a:bodyPr/>
          <a:lstStyle/>
          <a:p>
            <a:r>
              <a:rPr lang="en-US" dirty="0" smtClean="0"/>
              <a:t>Get HA doc fully squared away so that we can operate at higher pressure</a:t>
            </a:r>
          </a:p>
          <a:p>
            <a:r>
              <a:rPr lang="en-US" dirty="0" smtClean="0"/>
              <a:t>Finish grounding and sort the clean/dirty power situation</a:t>
            </a:r>
          </a:p>
          <a:p>
            <a:r>
              <a:rPr lang="en-US" dirty="0" smtClean="0"/>
              <a:t>Clean up the room, so we know what we have (spare parts, tools, etc.)</a:t>
            </a:r>
          </a:p>
          <a:p>
            <a:r>
              <a:rPr lang="en-US" dirty="0" smtClean="0"/>
              <a:t>Buy extra </a:t>
            </a:r>
            <a:r>
              <a:rPr lang="en-US" dirty="0" err="1" smtClean="0"/>
              <a:t>o-ring</a:t>
            </a:r>
            <a:r>
              <a:rPr lang="en-US" dirty="0" smtClean="0"/>
              <a:t> and union for adding valve and operating at higher pressure</a:t>
            </a:r>
          </a:p>
        </p:txBody>
      </p:sp>
    </p:spTree>
    <p:extLst>
      <p:ext uri="{BB962C8B-B14F-4D97-AF65-F5344CB8AC3E}">
        <p14:creationId xmlns:p14="http://schemas.microsoft.com/office/powerpoint/2010/main" val="274745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https://products.swagelok.com/en/c/low-pressure-relief-valve/p/SS-RL3M4-F4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0779" y="1991880"/>
            <a:ext cx="3263503" cy="4351338"/>
          </a:xfrm>
        </p:spPr>
      </p:pic>
    </p:spTree>
    <p:extLst>
      <p:ext uri="{BB962C8B-B14F-4D97-AF65-F5344CB8AC3E}">
        <p14:creationId xmlns:p14="http://schemas.microsoft.com/office/powerpoint/2010/main" val="419048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found that one of the </a:t>
            </a:r>
            <a:r>
              <a:rPr lang="en-US" dirty="0" err="1" smtClean="0"/>
              <a:t>o-rings</a:t>
            </a:r>
            <a:r>
              <a:rPr lang="en-US" dirty="0" smtClean="0"/>
              <a:t> on an outlet line was missing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867" y="1825625"/>
            <a:ext cx="5800265" cy="4351338"/>
          </a:xfrm>
        </p:spPr>
      </p:pic>
    </p:spTree>
    <p:extLst>
      <p:ext uri="{BB962C8B-B14F-4D97-AF65-F5344CB8AC3E}">
        <p14:creationId xmlns:p14="http://schemas.microsoft.com/office/powerpoint/2010/main" val="11173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found that one of the </a:t>
            </a:r>
            <a:r>
              <a:rPr lang="en-US" dirty="0" err="1" smtClean="0"/>
              <a:t>o-rings</a:t>
            </a:r>
            <a:r>
              <a:rPr lang="en-US" dirty="0" smtClean="0"/>
              <a:t> on an outlet line was missing</a:t>
            </a:r>
            <a:endParaRPr lang="en-US" dirty="0"/>
          </a:p>
        </p:txBody>
      </p:sp>
      <p:pic>
        <p:nvPicPr>
          <p:cNvPr id="4" name="Picture 3"/>
          <p:cNvPicPr>
            <a:picLocks noChangeAspect="1"/>
          </p:cNvPicPr>
          <p:nvPr/>
        </p:nvPicPr>
        <p:blipFill>
          <a:blip r:embed="rId2"/>
          <a:stretch>
            <a:fillRect/>
          </a:stretch>
        </p:blipFill>
        <p:spPr>
          <a:xfrm>
            <a:off x="1367703" y="2646287"/>
            <a:ext cx="9456593" cy="4132829"/>
          </a:xfrm>
          <a:prstGeom prst="rect">
            <a:avLst/>
          </a:prstGeom>
        </p:spPr>
      </p:pic>
      <p:sp>
        <p:nvSpPr>
          <p:cNvPr id="3" name="Content Placeholder 2"/>
          <p:cNvSpPr>
            <a:spLocks noGrp="1"/>
          </p:cNvSpPr>
          <p:nvPr>
            <p:ph idx="1"/>
          </p:nvPr>
        </p:nvSpPr>
        <p:spPr>
          <a:xfrm>
            <a:off x="838200" y="1501429"/>
            <a:ext cx="10515600" cy="4351338"/>
          </a:xfrm>
        </p:spPr>
        <p:txBody>
          <a:bodyPr/>
          <a:lstStyle/>
          <a:p>
            <a:r>
              <a:rPr lang="en-US" dirty="0" smtClean="0"/>
              <a:t>Based on drawing ‘N3010217-MDE-0002-0002’, the connector is ¼” VCO</a:t>
            </a:r>
          </a:p>
          <a:p>
            <a:r>
              <a:rPr lang="en-US" dirty="0" smtClean="0">
                <a:hlinkClick r:id="rId3"/>
              </a:rPr>
              <a:t>https://www.mcmaster.com/9452K18/</a:t>
            </a:r>
            <a:r>
              <a:rPr lang="en-US" dirty="0" smtClean="0"/>
              <a:t> </a:t>
            </a:r>
            <a:endParaRPr lang="en-US" dirty="0"/>
          </a:p>
        </p:txBody>
      </p:sp>
    </p:spTree>
    <p:extLst>
      <p:ext uri="{BB962C8B-B14F-4D97-AF65-F5344CB8AC3E}">
        <p14:creationId xmlns:p14="http://schemas.microsoft.com/office/powerpoint/2010/main" val="36819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Cleaned metal shavings out of the tapped holes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9314" y="2009787"/>
            <a:ext cx="5800265"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20" y="2477190"/>
            <a:ext cx="4554182" cy="3416531"/>
          </a:xfrm>
          <a:prstGeom prst="rect">
            <a:avLst/>
          </a:prstGeom>
        </p:spPr>
      </p:pic>
    </p:spTree>
    <p:extLst>
      <p:ext uri="{BB962C8B-B14F-4D97-AF65-F5344CB8AC3E}">
        <p14:creationId xmlns:p14="http://schemas.microsoft.com/office/powerpoint/2010/main" val="59623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Screws went back in easier after cleaning</a:t>
            </a:r>
            <a:endParaRPr lang="en-US" dirty="0"/>
          </a:p>
        </p:txBody>
      </p:sp>
      <p:sp>
        <p:nvSpPr>
          <p:cNvPr id="3" name="Content Placeholder 2"/>
          <p:cNvSpPr>
            <a:spLocks noGrp="1"/>
          </p:cNvSpPr>
          <p:nvPr>
            <p:ph idx="1"/>
          </p:nvPr>
        </p:nvSpPr>
        <p:spPr/>
        <p:txBody>
          <a:bodyPr/>
          <a:lstStyle/>
          <a:p>
            <a:r>
              <a:rPr lang="en-US" dirty="0" smtClean="0"/>
              <a:t>120 </a:t>
            </a:r>
            <a:r>
              <a:rPr lang="en-US" dirty="0" err="1" smtClean="0"/>
              <a:t>lb</a:t>
            </a:r>
            <a:r>
              <a:rPr lang="en-US" dirty="0" smtClean="0"/>
              <a:t>-in of torque to tighten </a:t>
            </a:r>
            <a:r>
              <a:rPr lang="en-US" dirty="0" err="1" smtClean="0"/>
              <a:t>Micromegas</a:t>
            </a:r>
            <a:r>
              <a:rPr lang="en-US" dirty="0" smtClean="0"/>
              <a:t> screws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102" y="2427316"/>
            <a:ext cx="5906032" cy="4430684"/>
          </a:xfrm>
          <a:prstGeom prst="rect">
            <a:avLst/>
          </a:prstGeom>
        </p:spPr>
      </p:pic>
    </p:spTree>
    <p:extLst>
      <p:ext uri="{BB962C8B-B14F-4D97-AF65-F5344CB8AC3E}">
        <p14:creationId xmlns:p14="http://schemas.microsoft.com/office/powerpoint/2010/main" val="129452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Scuffed side of metal window went to the outside of the detector</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72895" y="1027906"/>
            <a:ext cx="4463935" cy="3026519"/>
          </a:xfrm>
          <a:prstGeom prst="rect">
            <a:avLst/>
          </a:prstGeom>
        </p:spPr>
      </p:pic>
      <p:pic>
        <p:nvPicPr>
          <p:cNvPr id="5" name="Picture 4"/>
          <p:cNvPicPr>
            <a:picLocks noChangeAspect="1"/>
          </p:cNvPicPr>
          <p:nvPr/>
        </p:nvPicPr>
        <p:blipFill>
          <a:blip r:embed="rId3"/>
          <a:stretch>
            <a:fillRect/>
          </a:stretch>
        </p:blipFill>
        <p:spPr>
          <a:xfrm>
            <a:off x="3862947" y="1699008"/>
            <a:ext cx="3709948" cy="4940566"/>
          </a:xfrm>
          <a:prstGeom prst="rect">
            <a:avLst/>
          </a:prstGeom>
        </p:spPr>
      </p:pic>
      <p:pic>
        <p:nvPicPr>
          <p:cNvPr id="6" name="Picture 5"/>
          <p:cNvPicPr>
            <a:picLocks noChangeAspect="1"/>
          </p:cNvPicPr>
          <p:nvPr/>
        </p:nvPicPr>
        <p:blipFill>
          <a:blip r:embed="rId4"/>
          <a:stretch>
            <a:fillRect/>
          </a:stretch>
        </p:blipFill>
        <p:spPr>
          <a:xfrm>
            <a:off x="152785" y="1690688"/>
            <a:ext cx="3710162" cy="4948886"/>
          </a:xfrm>
          <a:prstGeom prst="rect">
            <a:avLst/>
          </a:prstGeom>
        </p:spPr>
      </p:pic>
    </p:spTree>
    <p:extLst>
      <p:ext uri="{BB962C8B-B14F-4D97-AF65-F5344CB8AC3E}">
        <p14:creationId xmlns:p14="http://schemas.microsoft.com/office/powerpoint/2010/main" val="254277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Scuffed side of metal window went to the outside of the detector</a:t>
            </a:r>
            <a:endParaRPr lang="en-US" dirty="0"/>
          </a:p>
        </p:txBody>
      </p:sp>
      <p:pic>
        <p:nvPicPr>
          <p:cNvPr id="7" name="Picture 6"/>
          <p:cNvPicPr>
            <a:picLocks noChangeAspect="1"/>
          </p:cNvPicPr>
          <p:nvPr/>
        </p:nvPicPr>
        <p:blipFill>
          <a:blip r:embed="rId2"/>
          <a:stretch>
            <a:fillRect/>
          </a:stretch>
        </p:blipFill>
        <p:spPr>
          <a:xfrm>
            <a:off x="1388721" y="1820573"/>
            <a:ext cx="3642453" cy="4854633"/>
          </a:xfrm>
          <a:prstGeom prst="rect">
            <a:avLst/>
          </a:prstGeom>
        </p:spPr>
      </p:pic>
      <p:pic>
        <p:nvPicPr>
          <p:cNvPr id="8" name="Picture 7"/>
          <p:cNvPicPr>
            <a:picLocks noChangeAspect="1"/>
          </p:cNvPicPr>
          <p:nvPr/>
        </p:nvPicPr>
        <p:blipFill>
          <a:blip r:embed="rId3"/>
          <a:stretch>
            <a:fillRect/>
          </a:stretch>
        </p:blipFill>
        <p:spPr>
          <a:xfrm>
            <a:off x="6377836" y="1820573"/>
            <a:ext cx="3722693" cy="4854633"/>
          </a:xfrm>
          <a:prstGeom prst="rect">
            <a:avLst/>
          </a:prstGeom>
        </p:spPr>
      </p:pic>
    </p:spTree>
    <p:extLst>
      <p:ext uri="{BB962C8B-B14F-4D97-AF65-F5344CB8AC3E}">
        <p14:creationId xmlns:p14="http://schemas.microsoft.com/office/powerpoint/2010/main" val="78364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for new valve</a:t>
            </a:r>
            <a:endParaRPr lang="en-US" dirty="0"/>
          </a:p>
        </p:txBody>
      </p:sp>
      <p:sp>
        <p:nvSpPr>
          <p:cNvPr id="3" name="Content Placeholder 2"/>
          <p:cNvSpPr>
            <a:spLocks noGrp="1"/>
          </p:cNvSpPr>
          <p:nvPr>
            <p:ph idx="1"/>
          </p:nvPr>
        </p:nvSpPr>
        <p:spPr/>
        <p:txBody>
          <a:bodyPr/>
          <a:lstStyle/>
          <a:p>
            <a:r>
              <a:rPr lang="en-US" dirty="0" smtClean="0">
                <a:hlinkClick r:id="rId2"/>
              </a:rPr>
              <a:t>https://products.swagelok.com/en/c/straights/p/SS-4-WVCR-6-DF</a:t>
            </a:r>
            <a:endParaRPr lang="en-US" dirty="0" smtClean="0"/>
          </a:p>
          <a:p>
            <a:r>
              <a:rPr lang="en-US" dirty="0" smtClean="0"/>
              <a:t>Pending quote from procurement</a:t>
            </a:r>
          </a:p>
          <a:p>
            <a:endParaRPr lang="en-US" dirty="0"/>
          </a:p>
          <a:p>
            <a:r>
              <a:rPr lang="en-US" dirty="0" smtClean="0"/>
              <a:t>We plan on adding this new valve to the diagnostics line, and setting it at a standard flow rate. That way, we can use the already installed valve in the GHS box to turn on and off the flow, without having to carefully adjust it every time (this is reflected in the updated schematic I made last week)</a:t>
            </a:r>
            <a:endParaRPr lang="en-US" dirty="0"/>
          </a:p>
        </p:txBody>
      </p:sp>
    </p:spTree>
    <p:extLst>
      <p:ext uri="{BB962C8B-B14F-4D97-AF65-F5344CB8AC3E}">
        <p14:creationId xmlns:p14="http://schemas.microsoft.com/office/powerpoint/2010/main" val="58628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we reattached electrical connections after pumping overnight: We see tracks!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17312"/>
            <a:ext cx="3263503"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389" y="1817312"/>
            <a:ext cx="3252702" cy="43369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777" y="1812694"/>
            <a:ext cx="3256164" cy="4341553"/>
          </a:xfrm>
          <a:prstGeom prst="rect">
            <a:avLst/>
          </a:prstGeom>
        </p:spPr>
      </p:pic>
    </p:spTree>
    <p:extLst>
      <p:ext uri="{BB962C8B-B14F-4D97-AF65-F5344CB8AC3E}">
        <p14:creationId xmlns:p14="http://schemas.microsoft.com/office/powerpoint/2010/main" val="2786045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5400</TotalTime>
  <Words>242</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Pressure Upgrade Clean Room and Reassembly</vt:lpstr>
      <vt:lpstr>We found that one of the o-rings on an outlet line was missing</vt:lpstr>
      <vt:lpstr>We found that one of the o-rings on an outlet line was missing</vt:lpstr>
      <vt:lpstr>Cleaned metal shavings out of the tapped holes</vt:lpstr>
      <vt:lpstr>Screws went back in easier after cleaning</vt:lpstr>
      <vt:lpstr>Scuffed side of metal window went to the outside of the detector</vt:lpstr>
      <vt:lpstr>Scuffed side of metal window went to the outside of the detector</vt:lpstr>
      <vt:lpstr>Hardware for new valve</vt:lpstr>
      <vt:lpstr>Tuesday we reattached electrical connections after pumping overnight: We see tracks!</vt:lpstr>
      <vt:lpstr>Next Up:</vt:lpstr>
      <vt:lpstr>https://products.swagelok.com/en/c/low-pressure-relief-valve/p/SS-RL3M4-F4</vt:lpstr>
    </vt:vector>
  </TitlesOfParts>
  <Company>MSU NSCL/FRIB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Upgrade Clean Room and Reassembly</dc:title>
  <dc:creator>Dopfer, Joseph</dc:creator>
  <cp:lastModifiedBy>Dopfer, Joseph</cp:lastModifiedBy>
  <cp:revision>10</cp:revision>
  <dcterms:created xsi:type="dcterms:W3CDTF">2024-04-22T20:52:58Z</dcterms:created>
  <dcterms:modified xsi:type="dcterms:W3CDTF">2024-04-26T14:53:18Z</dcterms:modified>
</cp:coreProperties>
</file>