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215F-947B-4C30-8969-FBEDA02EF12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4293-AE43-4BC9-A2F7-AF0CCD8C5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1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215F-947B-4C30-8969-FBEDA02EF12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4293-AE43-4BC9-A2F7-AF0CCD8C5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8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215F-947B-4C30-8969-FBEDA02EF12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4293-AE43-4BC9-A2F7-AF0CCD8C5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4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215F-947B-4C30-8969-FBEDA02EF12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4293-AE43-4BC9-A2F7-AF0CCD8C5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7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215F-947B-4C30-8969-FBEDA02EF12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4293-AE43-4BC9-A2F7-AF0CCD8C5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9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215F-947B-4C30-8969-FBEDA02EF12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4293-AE43-4BC9-A2F7-AF0CCD8C5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9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215F-947B-4C30-8969-FBEDA02EF12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4293-AE43-4BC9-A2F7-AF0CCD8C5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2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215F-947B-4C30-8969-FBEDA02EF12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4293-AE43-4BC9-A2F7-AF0CCD8C5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1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215F-947B-4C30-8969-FBEDA02EF12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4293-AE43-4BC9-A2F7-AF0CCD8C5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215F-947B-4C30-8969-FBEDA02EF12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4293-AE43-4BC9-A2F7-AF0CCD8C5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7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215F-947B-4C30-8969-FBEDA02EF12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4293-AE43-4BC9-A2F7-AF0CCD8C5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7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7215F-947B-4C30-8969-FBEDA02EF12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94293-AE43-4BC9-A2F7-AF0CCD8C5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2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0" b="40680"/>
          <a:stretch/>
        </p:blipFill>
        <p:spPr>
          <a:xfrm>
            <a:off x="1760733" y="446049"/>
            <a:ext cx="8670534" cy="300445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1539551" y="1744825"/>
            <a:ext cx="1" cy="905069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389226" y="3092325"/>
            <a:ext cx="1073021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72727" y="3092325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150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2943" y="2012693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128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90825" y="3024292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PCB </a:t>
            </a:r>
            <a:r>
              <a:rPr lang="en-US" dirty="0" err="1" smtClean="0">
                <a:latin typeface="Symbol" panose="05050102010706020507" pitchFamily="18" charset="2"/>
              </a:rPr>
              <a:t>e</a:t>
            </a:r>
            <a:r>
              <a:rPr lang="en-US" baseline="-25000" dirty="0" err="1" smtClean="0"/>
              <a:t>r</a:t>
            </a:r>
            <a:r>
              <a:rPr lang="en-US" dirty="0" smtClean="0"/>
              <a:t>=4.5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70200" y="87867"/>
            <a:ext cx="2473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embedded electrode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20" b="40650"/>
          <a:stretch/>
        </p:blipFill>
        <p:spPr>
          <a:xfrm>
            <a:off x="1760733" y="3461657"/>
            <a:ext cx="8670534" cy="330076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461130" y="1828027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Gas </a:t>
            </a:r>
            <a:r>
              <a:rPr lang="en-US" dirty="0" err="1" smtClean="0">
                <a:latin typeface="Symbol" panose="05050102010706020507" pitchFamily="18" charset="2"/>
              </a:rPr>
              <a:t>e</a:t>
            </a:r>
            <a:r>
              <a:rPr lang="en-US" baseline="-25000" dirty="0" err="1" smtClean="0"/>
              <a:t>r</a:t>
            </a:r>
            <a:r>
              <a:rPr lang="en-US" dirty="0" smtClean="0"/>
              <a:t>=1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294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4669" y="455794"/>
            <a:ext cx="27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embedded electrode 500 V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60" b="12357"/>
          <a:stretch/>
        </p:blipFill>
        <p:spPr>
          <a:xfrm>
            <a:off x="751206" y="1237785"/>
            <a:ext cx="10667644" cy="43354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59036" y="5043916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500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450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4669" y="455794"/>
            <a:ext cx="27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embedded electrode 500 V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97" b="11382"/>
          <a:stretch/>
        </p:blipFill>
        <p:spPr>
          <a:xfrm>
            <a:off x="776019" y="1489156"/>
            <a:ext cx="10776644" cy="447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01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96" b="27480"/>
          <a:stretch/>
        </p:blipFill>
        <p:spPr>
          <a:xfrm>
            <a:off x="987785" y="1193180"/>
            <a:ext cx="10575611" cy="4828479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5397190" y="4430471"/>
            <a:ext cx="1483112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621456" y="4430471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150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126273" y="2971219"/>
            <a:ext cx="686" cy="1277396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3506956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128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4431" y="5389603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150 V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601844" y="4430471"/>
            <a:ext cx="7680" cy="910394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03507" y="4701002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7843" y="344282"/>
            <a:ext cx="27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embedded electrode 150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5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74" b="27154"/>
          <a:stretch/>
        </p:blipFill>
        <p:spPr>
          <a:xfrm>
            <a:off x="946693" y="1466383"/>
            <a:ext cx="10604343" cy="46779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79995" y="422341"/>
            <a:ext cx="27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embedded electrode 150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92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04" b="27155"/>
          <a:stretch/>
        </p:blipFill>
        <p:spPr>
          <a:xfrm>
            <a:off x="1102811" y="1416205"/>
            <a:ext cx="10343795" cy="37914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79995" y="422341"/>
            <a:ext cx="27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embedded electrode 200 V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03641" y="4653623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69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9995" y="422341"/>
            <a:ext cx="27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embedded electrode 200 V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8" b="28943"/>
          <a:stretch/>
        </p:blipFill>
        <p:spPr>
          <a:xfrm>
            <a:off x="1283012" y="1427356"/>
            <a:ext cx="9931701" cy="421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235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9995" y="422341"/>
            <a:ext cx="27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embedded electrode 300 V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44" b="11057"/>
          <a:stretch/>
        </p:blipFill>
        <p:spPr>
          <a:xfrm>
            <a:off x="1348660" y="1382750"/>
            <a:ext cx="9800405" cy="44493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03641" y="4653623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300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1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58" b="14959"/>
          <a:stretch/>
        </p:blipFill>
        <p:spPr>
          <a:xfrm>
            <a:off x="1124149" y="1527717"/>
            <a:ext cx="10249427" cy="42709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79995" y="422341"/>
            <a:ext cx="27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embedded electrode 300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87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4669" y="455794"/>
            <a:ext cx="27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embedded electrode 400 V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04" b="23089"/>
          <a:stretch/>
        </p:blipFill>
        <p:spPr>
          <a:xfrm>
            <a:off x="1032559" y="1393902"/>
            <a:ext cx="10081312" cy="40193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59036" y="5043916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400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097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4669" y="455794"/>
            <a:ext cx="27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embedded electrode 400 V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15" b="20001"/>
          <a:stretch/>
        </p:blipFill>
        <p:spPr>
          <a:xfrm>
            <a:off x="858673" y="1293542"/>
            <a:ext cx="10289728" cy="439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96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67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Perez-Loureiro, David</dc:creator>
  <cp:lastModifiedBy>Perez-Loureiro, David</cp:lastModifiedBy>
  <cp:revision>9</cp:revision>
  <dcterms:created xsi:type="dcterms:W3CDTF">2016-02-24T13:24:15Z</dcterms:created>
  <dcterms:modified xsi:type="dcterms:W3CDTF">2016-02-24T14:16:33Z</dcterms:modified>
</cp:coreProperties>
</file>