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3733" r:id="rId2"/>
    <p:sldId id="3713" r:id="rId3"/>
    <p:sldId id="3711" r:id="rId4"/>
    <p:sldId id="3714" r:id="rId5"/>
    <p:sldId id="3715" r:id="rId6"/>
    <p:sldId id="3730" r:id="rId7"/>
    <p:sldId id="3731" r:id="rId8"/>
    <p:sldId id="3732" r:id="rId9"/>
    <p:sldId id="3737" r:id="rId10"/>
    <p:sldId id="3736" r:id="rId11"/>
    <p:sldId id="3738" r:id="rId12"/>
    <p:sldId id="3734" r:id="rId13"/>
    <p:sldId id="3739" r:id="rId14"/>
    <p:sldId id="3735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87" d="100"/>
          <a:sy n="87" d="100"/>
        </p:scale>
        <p:origin x="113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S\CIAE_DNP_NRG\note\PXCT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4"/>
          <c:order val="0"/>
          <c:tx>
            <c:strRef>
              <c:f>Rauscher!$HD$3</c:f>
              <c:strCache>
                <c:ptCount val="1"/>
                <c:pt idx="0">
                  <c:v>0+</c:v>
                </c:pt>
              </c:strCache>
            </c:strRef>
          </c:tx>
          <c:spPr>
            <a:ln w="25400">
              <a:noFill/>
            </a:ln>
          </c:spPr>
          <c:marker>
            <c:symbol val="square"/>
            <c:size val="7"/>
            <c:spPr>
              <a:solidFill>
                <a:srgbClr val="CC0000"/>
              </a:solidFill>
              <a:ln>
                <a:noFill/>
              </a:ln>
            </c:spPr>
          </c:marker>
          <c:xVal>
            <c:numRef>
              <c:f>Rauscher!$HF$3:$HF$11</c:f>
              <c:numCache>
                <c:formatCode>General</c:formatCode>
                <c:ptCount val="9"/>
                <c:pt idx="0">
                  <c:v>5.35</c:v>
                </c:pt>
                <c:pt idx="1">
                  <c:v>5.7939999999999996</c:v>
                </c:pt>
                <c:pt idx="2">
                  <c:v>6.0380000000000003</c:v>
                </c:pt>
                <c:pt idx="3">
                  <c:v>6.2530000000000001</c:v>
                </c:pt>
                <c:pt idx="4">
                  <c:v>6.3849999999999998</c:v>
                </c:pt>
                <c:pt idx="5">
                  <c:v>6.5149999999999997</c:v>
                </c:pt>
                <c:pt idx="6">
                  <c:v>6.8150000000000004</c:v>
                </c:pt>
                <c:pt idx="7">
                  <c:v>7.0949999999999998</c:v>
                </c:pt>
                <c:pt idx="8">
                  <c:v>7.1150000000000002</c:v>
                </c:pt>
              </c:numCache>
            </c:numRef>
          </c:xVal>
          <c:yVal>
            <c:numRef>
              <c:f>Rauscher!$GZ$3:$GZ$11</c:f>
              <c:numCache>
                <c:formatCode>0.0</c:formatCode>
                <c:ptCount val="9"/>
                <c:pt idx="0">
                  <c:v>2.7604052409147006</c:v>
                </c:pt>
                <c:pt idx="1">
                  <c:v>0.50712986556241357</c:v>
                </c:pt>
                <c:pt idx="2">
                  <c:v>3.1455649250319717</c:v>
                </c:pt>
                <c:pt idx="3">
                  <c:v>0.17505131440935573</c:v>
                </c:pt>
                <c:pt idx="4">
                  <c:v>1.7182189629517637</c:v>
                </c:pt>
                <c:pt idx="5">
                  <c:v>1.8220442364576224</c:v>
                </c:pt>
                <c:pt idx="6">
                  <c:v>0.5387089643199735</c:v>
                </c:pt>
                <c:pt idx="7">
                  <c:v>9.2427343705361889E-2</c:v>
                </c:pt>
                <c:pt idx="8">
                  <c:v>2.0920048224585215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A2B-4B93-9D8D-F3EA403C896F}"/>
            </c:ext>
          </c:extLst>
        </c:ser>
        <c:ser>
          <c:idx val="5"/>
          <c:order val="1"/>
          <c:tx>
            <c:strRef>
              <c:f>Rauscher!$HD$12</c:f>
              <c:strCache>
                <c:ptCount val="1"/>
                <c:pt idx="0">
                  <c:v>1+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33CC33"/>
              </a:solidFill>
              <a:ln>
                <a:noFill/>
              </a:ln>
            </c:spPr>
          </c:marker>
          <c:xVal>
            <c:numRef>
              <c:f>Rauscher!$HF$12:$HF$28</c:f>
              <c:numCache>
                <c:formatCode>General</c:formatCode>
                <c:ptCount val="17"/>
                <c:pt idx="0">
                  <c:v>5.117</c:v>
                </c:pt>
                <c:pt idx="1">
                  <c:v>5.2729999999999997</c:v>
                </c:pt>
                <c:pt idx="2">
                  <c:v>5.5659999999999998</c:v>
                </c:pt>
                <c:pt idx="3">
                  <c:v>5.6429999999999998</c:v>
                </c:pt>
                <c:pt idx="4">
                  <c:v>6.048</c:v>
                </c:pt>
                <c:pt idx="5">
                  <c:v>6.1970000000000001</c:v>
                </c:pt>
                <c:pt idx="6">
                  <c:v>6.3049999999999997</c:v>
                </c:pt>
                <c:pt idx="7">
                  <c:v>6.42</c:v>
                </c:pt>
                <c:pt idx="8">
                  <c:v>6.51</c:v>
                </c:pt>
                <c:pt idx="9">
                  <c:v>6.5860000000000003</c:v>
                </c:pt>
                <c:pt idx="10">
                  <c:v>6.7039999999999997</c:v>
                </c:pt>
                <c:pt idx="11">
                  <c:v>6.7729999999999997</c:v>
                </c:pt>
                <c:pt idx="12">
                  <c:v>6.9210000000000003</c:v>
                </c:pt>
                <c:pt idx="13">
                  <c:v>7.0110000000000001</c:v>
                </c:pt>
                <c:pt idx="14">
                  <c:v>7.0449999999999999</c:v>
                </c:pt>
                <c:pt idx="15">
                  <c:v>7.2359999999999998</c:v>
                </c:pt>
                <c:pt idx="16">
                  <c:v>7.2629999999999999</c:v>
                </c:pt>
              </c:numCache>
            </c:numRef>
          </c:xVal>
          <c:yVal>
            <c:numRef>
              <c:f>Rauscher!$GZ$12:$GZ$28</c:f>
              <c:numCache>
                <c:formatCode>0.0</c:formatCode>
                <c:ptCount val="17"/>
                <c:pt idx="0">
                  <c:v>0</c:v>
                </c:pt>
                <c:pt idx="1">
                  <c:v>3.7282441940744802</c:v>
                </c:pt>
                <c:pt idx="2">
                  <c:v>102.76289413303824</c:v>
                </c:pt>
                <c:pt idx="3">
                  <c:v>16.752217336888496</c:v>
                </c:pt>
                <c:pt idx="4">
                  <c:v>4.1204341469218022</c:v>
                </c:pt>
                <c:pt idx="5">
                  <c:v>39.752536647482167</c:v>
                </c:pt>
                <c:pt idx="6">
                  <c:v>36.819383182056058</c:v>
                </c:pt>
                <c:pt idx="7">
                  <c:v>4.9591391424240188</c:v>
                </c:pt>
                <c:pt idx="8">
                  <c:v>3.0303647395486499</c:v>
                </c:pt>
                <c:pt idx="9">
                  <c:v>1.7367734972254667</c:v>
                </c:pt>
                <c:pt idx="10">
                  <c:v>8.2202782031497659</c:v>
                </c:pt>
                <c:pt idx="11">
                  <c:v>17.396266065451776</c:v>
                </c:pt>
                <c:pt idx="12">
                  <c:v>3.7014488359091366</c:v>
                </c:pt>
                <c:pt idx="13">
                  <c:v>22.728860795728341</c:v>
                </c:pt>
                <c:pt idx="14">
                  <c:v>15.313565580539516</c:v>
                </c:pt>
                <c:pt idx="15">
                  <c:v>17.460643063843623</c:v>
                </c:pt>
                <c:pt idx="16">
                  <c:v>76.349614516669462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A2B-4B93-9D8D-F3EA403C896F}"/>
            </c:ext>
          </c:extLst>
        </c:ser>
        <c:ser>
          <c:idx val="6"/>
          <c:order val="2"/>
          <c:tx>
            <c:strRef>
              <c:f>Rauscher!$HD$29</c:f>
              <c:strCache>
                <c:ptCount val="1"/>
                <c:pt idx="0">
                  <c:v>2+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7"/>
            <c:spPr>
              <a:solidFill>
                <a:srgbClr val="0066FF"/>
              </a:solidFill>
              <a:ln>
                <a:noFill/>
              </a:ln>
            </c:spPr>
          </c:marker>
          <c:xVal>
            <c:numRef>
              <c:f>Rauscher!$HF$29:$HF$58</c:f>
              <c:numCache>
                <c:formatCode>General</c:formatCode>
                <c:ptCount val="30"/>
                <c:pt idx="0">
                  <c:v>5.226</c:v>
                </c:pt>
                <c:pt idx="1">
                  <c:v>5.4969999999999999</c:v>
                </c:pt>
                <c:pt idx="2">
                  <c:v>5.5010000000000003</c:v>
                </c:pt>
                <c:pt idx="3">
                  <c:v>5.6449999999999996</c:v>
                </c:pt>
                <c:pt idx="4">
                  <c:v>5.6680000000000001</c:v>
                </c:pt>
                <c:pt idx="5">
                  <c:v>5.8460000000000001</c:v>
                </c:pt>
                <c:pt idx="6">
                  <c:v>5.9889999999999999</c:v>
                </c:pt>
                <c:pt idx="7">
                  <c:v>6.0720000000000001</c:v>
                </c:pt>
                <c:pt idx="8">
                  <c:v>6.1109999999999998</c:v>
                </c:pt>
                <c:pt idx="9">
                  <c:v>6.1280000000000001</c:v>
                </c:pt>
                <c:pt idx="10">
                  <c:v>6.2450000000000001</c:v>
                </c:pt>
                <c:pt idx="11">
                  <c:v>6.3010000000000002</c:v>
                </c:pt>
                <c:pt idx="12">
                  <c:v>6.3940000000000001</c:v>
                </c:pt>
                <c:pt idx="13">
                  <c:v>6.4210000000000003</c:v>
                </c:pt>
                <c:pt idx="14">
                  <c:v>6.4770000000000003</c:v>
                </c:pt>
                <c:pt idx="15">
                  <c:v>6.4950000000000001</c:v>
                </c:pt>
                <c:pt idx="16">
                  <c:v>6.609</c:v>
                </c:pt>
                <c:pt idx="17">
                  <c:v>6.62</c:v>
                </c:pt>
                <c:pt idx="18">
                  <c:v>6.6379999999999999</c:v>
                </c:pt>
                <c:pt idx="19">
                  <c:v>6.7430000000000003</c:v>
                </c:pt>
                <c:pt idx="20">
                  <c:v>6.766</c:v>
                </c:pt>
                <c:pt idx="21">
                  <c:v>6.7789999999999999</c:v>
                </c:pt>
                <c:pt idx="22">
                  <c:v>6.8220000000000001</c:v>
                </c:pt>
                <c:pt idx="23">
                  <c:v>6.9459999999999997</c:v>
                </c:pt>
                <c:pt idx="24">
                  <c:v>6.9669999999999996</c:v>
                </c:pt>
                <c:pt idx="25">
                  <c:v>7.0359999999999996</c:v>
                </c:pt>
                <c:pt idx="26">
                  <c:v>7.1639999999999997</c:v>
                </c:pt>
                <c:pt idx="27">
                  <c:v>7.1790000000000003</c:v>
                </c:pt>
                <c:pt idx="28">
                  <c:v>7.2430000000000003</c:v>
                </c:pt>
                <c:pt idx="29">
                  <c:v>7.2530000000000001</c:v>
                </c:pt>
              </c:numCache>
            </c:numRef>
          </c:xVal>
          <c:yVal>
            <c:numRef>
              <c:f>Rauscher!$GZ$29:$GZ$58</c:f>
              <c:numCache>
                <c:formatCode>0.0</c:formatCode>
                <c:ptCount val="30"/>
                <c:pt idx="0">
                  <c:v>0.29165317369562305</c:v>
                </c:pt>
                <c:pt idx="1">
                  <c:v>0.80350118678464943</c:v>
                </c:pt>
                <c:pt idx="2">
                  <c:v>22.510613876121504</c:v>
                </c:pt>
                <c:pt idx="3">
                  <c:v>89.940678212332031</c:v>
                </c:pt>
                <c:pt idx="4">
                  <c:v>14.134387926757</c:v>
                </c:pt>
                <c:pt idx="5">
                  <c:v>4.5960028633804839</c:v>
                </c:pt>
                <c:pt idx="6">
                  <c:v>57.082372730113477</c:v>
                </c:pt>
                <c:pt idx="7">
                  <c:v>200.56617367735763</c:v>
                </c:pt>
                <c:pt idx="8">
                  <c:v>23.577977860021644</c:v>
                </c:pt>
                <c:pt idx="9">
                  <c:v>16.559393809608384</c:v>
                </c:pt>
                <c:pt idx="10">
                  <c:v>9.393234616699667</c:v>
                </c:pt>
                <c:pt idx="11">
                  <c:v>16.472450021133184</c:v>
                </c:pt>
                <c:pt idx="12">
                  <c:v>10.187858818934544</c:v>
                </c:pt>
                <c:pt idx="13">
                  <c:v>7.4583016085286289</c:v>
                </c:pt>
                <c:pt idx="14">
                  <c:v>7.7154461173817381</c:v>
                </c:pt>
                <c:pt idx="15">
                  <c:v>6.7324592506683087</c:v>
                </c:pt>
                <c:pt idx="16">
                  <c:v>0.8456587423878632</c:v>
                </c:pt>
                <c:pt idx="17">
                  <c:v>0.55753414097481113</c:v>
                </c:pt>
                <c:pt idx="18">
                  <c:v>2.1435419927461212</c:v>
                </c:pt>
                <c:pt idx="19">
                  <c:v>12.2450793148773</c:v>
                </c:pt>
                <c:pt idx="20">
                  <c:v>4.6736132393502992</c:v>
                </c:pt>
                <c:pt idx="21">
                  <c:v>3.0234847419490989</c:v>
                </c:pt>
                <c:pt idx="22">
                  <c:v>1.9199817437164486</c:v>
                </c:pt>
                <c:pt idx="23">
                  <c:v>13.046871478827294</c:v>
                </c:pt>
                <c:pt idx="24">
                  <c:v>4.3079578104459815</c:v>
                </c:pt>
                <c:pt idx="25">
                  <c:v>0.47402459761039578</c:v>
                </c:pt>
                <c:pt idx="26">
                  <c:v>5.9958435401792762</c:v>
                </c:pt>
                <c:pt idx="27">
                  <c:v>18.833847179770935</c:v>
                </c:pt>
                <c:pt idx="28">
                  <c:v>5.513574595688695</c:v>
                </c:pt>
                <c:pt idx="29">
                  <c:v>38.894897868762541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A2B-4B93-9D8D-F3EA403C896F}"/>
            </c:ext>
          </c:extLst>
        </c:ser>
        <c:ser>
          <c:idx val="7"/>
          <c:order val="3"/>
          <c:tx>
            <c:strRef>
              <c:f>Rauscher!$HD$59</c:f>
              <c:strCache>
                <c:ptCount val="1"/>
                <c:pt idx="0">
                  <c:v>3+</c:v>
                </c:pt>
              </c:strCache>
            </c:strRef>
          </c:tx>
          <c:spPr>
            <a:ln w="25400">
              <a:noFill/>
            </a:ln>
          </c:spPr>
          <c:marker>
            <c:symbol val="x"/>
            <c:size val="7"/>
            <c:spPr>
              <a:noFill/>
              <a:ln w="25400">
                <a:solidFill>
                  <a:srgbClr val="FF9900"/>
                </a:solidFill>
              </a:ln>
            </c:spPr>
          </c:marker>
          <c:xVal>
            <c:numRef>
              <c:f>Rauscher!$HF$59:$HF$86</c:f>
              <c:numCache>
                <c:formatCode>General</c:formatCode>
                <c:ptCount val="28"/>
                <c:pt idx="0">
                  <c:v>5.2519999999999998</c:v>
                </c:pt>
                <c:pt idx="1">
                  <c:v>5.375</c:v>
                </c:pt>
                <c:pt idx="2">
                  <c:v>5.5419999999999998</c:v>
                </c:pt>
                <c:pt idx="3">
                  <c:v>5.5570000000000004</c:v>
                </c:pt>
                <c:pt idx="4">
                  <c:v>5.93</c:v>
                </c:pt>
                <c:pt idx="5">
                  <c:v>5.9770000000000003</c:v>
                </c:pt>
                <c:pt idx="6">
                  <c:v>6.1059999999999999</c:v>
                </c:pt>
                <c:pt idx="7">
                  <c:v>6.1120000000000001</c:v>
                </c:pt>
                <c:pt idx="8">
                  <c:v>6.1959999999999997</c:v>
                </c:pt>
                <c:pt idx="9">
                  <c:v>6.351</c:v>
                </c:pt>
                <c:pt idx="10">
                  <c:v>6.3929999999999998</c:v>
                </c:pt>
                <c:pt idx="11">
                  <c:v>6.4050000000000002</c:v>
                </c:pt>
                <c:pt idx="12">
                  <c:v>6.4290000000000003</c:v>
                </c:pt>
                <c:pt idx="13">
                  <c:v>6.6260000000000003</c:v>
                </c:pt>
                <c:pt idx="14">
                  <c:v>6.6420000000000003</c:v>
                </c:pt>
                <c:pt idx="15">
                  <c:v>6.7439999999999998</c:v>
                </c:pt>
                <c:pt idx="16">
                  <c:v>6.8490000000000002</c:v>
                </c:pt>
                <c:pt idx="17">
                  <c:v>6.8579999999999997</c:v>
                </c:pt>
                <c:pt idx="18">
                  <c:v>6.915</c:v>
                </c:pt>
                <c:pt idx="19">
                  <c:v>6.9809999999999999</c:v>
                </c:pt>
                <c:pt idx="20">
                  <c:v>7.06</c:v>
                </c:pt>
                <c:pt idx="21">
                  <c:v>7.0940000000000003</c:v>
                </c:pt>
                <c:pt idx="22">
                  <c:v>7.133</c:v>
                </c:pt>
                <c:pt idx="23">
                  <c:v>7.18</c:v>
                </c:pt>
                <c:pt idx="24">
                  <c:v>7.2169999999999996</c:v>
                </c:pt>
                <c:pt idx="25">
                  <c:v>7.2469999999999999</c:v>
                </c:pt>
                <c:pt idx="26">
                  <c:v>7.2679999999999998</c:v>
                </c:pt>
                <c:pt idx="27">
                  <c:v>7.29</c:v>
                </c:pt>
              </c:numCache>
            </c:numRef>
          </c:xVal>
          <c:yVal>
            <c:numRef>
              <c:f>Rauscher!$GZ$59:$GZ$86</c:f>
              <c:numCache>
                <c:formatCode>0.0</c:formatCode>
                <c:ptCount val="28"/>
                <c:pt idx="0">
                  <c:v>441.4590904429366</c:v>
                </c:pt>
                <c:pt idx="1">
                  <c:v>2.5221021394467669</c:v>
                </c:pt>
                <c:pt idx="2">
                  <c:v>14.490138613557821</c:v>
                </c:pt>
                <c:pt idx="3">
                  <c:v>9.089695598582809</c:v>
                </c:pt>
                <c:pt idx="4">
                  <c:v>1.3227223138413178</c:v>
                </c:pt>
                <c:pt idx="5">
                  <c:v>0.26011227864740449</c:v>
                </c:pt>
                <c:pt idx="6">
                  <c:v>7.7838072267796727</c:v>
                </c:pt>
                <c:pt idx="7">
                  <c:v>0.19022944376403308</c:v>
                </c:pt>
                <c:pt idx="8">
                  <c:v>2.9480217771547861</c:v>
                </c:pt>
                <c:pt idx="9">
                  <c:v>2.1714284887074857</c:v>
                </c:pt>
                <c:pt idx="10">
                  <c:v>7.8206950078774993</c:v>
                </c:pt>
                <c:pt idx="11">
                  <c:v>8.6303175701708312</c:v>
                </c:pt>
                <c:pt idx="12">
                  <c:v>7.8721857390147196</c:v>
                </c:pt>
                <c:pt idx="13">
                  <c:v>1.8248561727083898</c:v>
                </c:pt>
                <c:pt idx="14">
                  <c:v>7.1037661326528649</c:v>
                </c:pt>
                <c:pt idx="15">
                  <c:v>0.17498328384689441</c:v>
                </c:pt>
                <c:pt idx="16">
                  <c:v>0.73250560713765711</c:v>
                </c:pt>
                <c:pt idx="17">
                  <c:v>5.636882108547284</c:v>
                </c:pt>
                <c:pt idx="18">
                  <c:v>0.97718796573476296</c:v>
                </c:pt>
                <c:pt idx="19">
                  <c:v>3.1297767576415811</c:v>
                </c:pt>
                <c:pt idx="20">
                  <c:v>15.407574363557163</c:v>
                </c:pt>
                <c:pt idx="21">
                  <c:v>2.4829598919212099</c:v>
                </c:pt>
                <c:pt idx="22">
                  <c:v>0.87313462971997435</c:v>
                </c:pt>
                <c:pt idx="23">
                  <c:v>13.020557312747025</c:v>
                </c:pt>
                <c:pt idx="24">
                  <c:v>0.41978869516240319</c:v>
                </c:pt>
                <c:pt idx="25">
                  <c:v>1.0957315901644842</c:v>
                </c:pt>
                <c:pt idx="26">
                  <c:v>6.8510020676658545</c:v>
                </c:pt>
                <c:pt idx="27">
                  <c:v>2.9432057334886945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A2B-4B93-9D8D-F3EA403C896F}"/>
            </c:ext>
          </c:extLst>
        </c:ser>
        <c:ser>
          <c:idx val="3"/>
          <c:order val="4"/>
          <c:tx>
            <c:strRef>
              <c:f>Rauscher!$HD$87</c:f>
              <c:strCache>
                <c:ptCount val="1"/>
                <c:pt idx="0">
                  <c:v>4+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7"/>
            <c:spPr>
              <a:solidFill>
                <a:srgbClr val="7030A0"/>
              </a:solidFill>
              <a:ln>
                <a:noFill/>
              </a:ln>
            </c:spPr>
          </c:marker>
          <c:xVal>
            <c:numRef>
              <c:f>Rauscher!$HF$87:$HF$113</c:f>
              <c:numCache>
                <c:formatCode>General</c:formatCode>
                <c:ptCount val="27"/>
                <c:pt idx="0">
                  <c:v>5.26</c:v>
                </c:pt>
                <c:pt idx="1">
                  <c:v>5.3280000000000003</c:v>
                </c:pt>
                <c:pt idx="2">
                  <c:v>5.3460000000000001</c:v>
                </c:pt>
                <c:pt idx="3">
                  <c:v>5.593</c:v>
                </c:pt>
                <c:pt idx="4">
                  <c:v>5.7080000000000002</c:v>
                </c:pt>
                <c:pt idx="5">
                  <c:v>5.9160000000000004</c:v>
                </c:pt>
                <c:pt idx="6">
                  <c:v>5.95</c:v>
                </c:pt>
                <c:pt idx="7">
                  <c:v>6.0490000000000004</c:v>
                </c:pt>
                <c:pt idx="8">
                  <c:v>6.0640000000000001</c:v>
                </c:pt>
                <c:pt idx="9">
                  <c:v>6.11</c:v>
                </c:pt>
                <c:pt idx="10">
                  <c:v>6.2539999999999996</c:v>
                </c:pt>
                <c:pt idx="11">
                  <c:v>6.2690000000000001</c:v>
                </c:pt>
                <c:pt idx="12">
                  <c:v>6.39</c:v>
                </c:pt>
                <c:pt idx="13">
                  <c:v>6.4580000000000002</c:v>
                </c:pt>
                <c:pt idx="14">
                  <c:v>6.5609999999999999</c:v>
                </c:pt>
                <c:pt idx="15">
                  <c:v>6.6070000000000002</c:v>
                </c:pt>
                <c:pt idx="16">
                  <c:v>6.7619999999999996</c:v>
                </c:pt>
                <c:pt idx="17">
                  <c:v>6.8730000000000002</c:v>
                </c:pt>
                <c:pt idx="18">
                  <c:v>6.9130000000000003</c:v>
                </c:pt>
                <c:pt idx="19">
                  <c:v>6.9269999999999996</c:v>
                </c:pt>
                <c:pt idx="20">
                  <c:v>6.99</c:v>
                </c:pt>
                <c:pt idx="21">
                  <c:v>7.0129999999999999</c:v>
                </c:pt>
                <c:pt idx="22">
                  <c:v>7.0819999999999999</c:v>
                </c:pt>
                <c:pt idx="23">
                  <c:v>7.1349999999999998</c:v>
                </c:pt>
                <c:pt idx="24">
                  <c:v>7.1970000000000001</c:v>
                </c:pt>
                <c:pt idx="25">
                  <c:v>7.2380000000000004</c:v>
                </c:pt>
                <c:pt idx="26">
                  <c:v>7.2610000000000001</c:v>
                </c:pt>
              </c:numCache>
            </c:numRef>
          </c:xVal>
          <c:yVal>
            <c:numRef>
              <c:f>Rauscher!$GZ$87:$GZ$113</c:f>
              <c:numCache>
                <c:formatCode>0.0</c:formatCode>
                <c:ptCount val="27"/>
                <c:pt idx="0">
                  <c:v>0.45079030486488048</c:v>
                </c:pt>
                <c:pt idx="1">
                  <c:v>2.8186171290156001</c:v>
                </c:pt>
                <c:pt idx="2">
                  <c:v>1.0514889687495517</c:v>
                </c:pt>
                <c:pt idx="3">
                  <c:v>0.44484228502314521</c:v>
                </c:pt>
                <c:pt idx="4">
                  <c:v>27.656927249005737</c:v>
                </c:pt>
                <c:pt idx="5">
                  <c:v>3.7161310906028406</c:v>
                </c:pt>
                <c:pt idx="6">
                  <c:v>6.0289834940901041</c:v>
                </c:pt>
                <c:pt idx="7">
                  <c:v>14.457320683519701</c:v>
                </c:pt>
                <c:pt idx="8">
                  <c:v>0.48996727923129763</c:v>
                </c:pt>
                <c:pt idx="9">
                  <c:v>0.21848946868843158</c:v>
                </c:pt>
                <c:pt idx="10">
                  <c:v>6.231120524694493</c:v>
                </c:pt>
                <c:pt idx="11">
                  <c:v>2.3372586079309768E-2</c:v>
                </c:pt>
                <c:pt idx="12">
                  <c:v>2.9117419000921219</c:v>
                </c:pt>
                <c:pt idx="13">
                  <c:v>1.3457329767918422</c:v>
                </c:pt>
                <c:pt idx="14">
                  <c:v>5.8464461324823497E-2</c:v>
                </c:pt>
                <c:pt idx="15">
                  <c:v>1.1626351646424247</c:v>
                </c:pt>
                <c:pt idx="16">
                  <c:v>1.5679268029051423</c:v>
                </c:pt>
                <c:pt idx="17">
                  <c:v>2.7125960135688936</c:v>
                </c:pt>
                <c:pt idx="18">
                  <c:v>1.3729992416268495</c:v>
                </c:pt>
                <c:pt idx="19">
                  <c:v>7.5329561318850899</c:v>
                </c:pt>
                <c:pt idx="20">
                  <c:v>1.3253584219794885</c:v>
                </c:pt>
                <c:pt idx="21">
                  <c:v>11.860507527247407</c:v>
                </c:pt>
                <c:pt idx="22">
                  <c:v>0.41359550899426778</c:v>
                </c:pt>
                <c:pt idx="23">
                  <c:v>0.85626453673717384</c:v>
                </c:pt>
                <c:pt idx="24">
                  <c:v>5.9791518931788525</c:v>
                </c:pt>
                <c:pt idx="25">
                  <c:v>0.11627721551284211</c:v>
                </c:pt>
                <c:pt idx="26">
                  <c:v>4.1517831531207863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2A2B-4B93-9D8D-F3EA403C896F}"/>
            </c:ext>
          </c:extLst>
        </c:ser>
        <c:ser>
          <c:idx val="1"/>
          <c:order val="5"/>
          <c:tx>
            <c:strRef>
              <c:f>Rauscher!$HD$114</c:f>
              <c:strCache>
                <c:ptCount val="1"/>
                <c:pt idx="0">
                  <c:v>5+</c:v>
                </c:pt>
              </c:strCache>
            </c:strRef>
          </c:tx>
          <c:spPr>
            <a:ln w="25400">
              <a:noFill/>
            </a:ln>
          </c:spPr>
          <c:marker>
            <c:symbol val="plus"/>
            <c:size val="7"/>
            <c:spPr>
              <a:noFill/>
              <a:ln w="25400">
                <a:solidFill>
                  <a:srgbClr val="FF00FF"/>
                </a:solidFill>
              </a:ln>
            </c:spPr>
          </c:marker>
          <c:xVal>
            <c:numRef>
              <c:f>Rauscher!$HF$114:$HF$130</c:f>
              <c:numCache>
                <c:formatCode>General</c:formatCode>
                <c:ptCount val="17"/>
                <c:pt idx="0" formatCode="0.00">
                  <c:v>5.1879999999999997</c:v>
                </c:pt>
                <c:pt idx="1">
                  <c:v>5.51</c:v>
                </c:pt>
                <c:pt idx="2">
                  <c:v>5.758</c:v>
                </c:pt>
                <c:pt idx="3">
                  <c:v>6.0549999999999997</c:v>
                </c:pt>
                <c:pt idx="4">
                  <c:v>6.0940000000000003</c:v>
                </c:pt>
                <c:pt idx="5">
                  <c:v>6.18</c:v>
                </c:pt>
                <c:pt idx="6">
                  <c:v>6.1859999999999999</c:v>
                </c:pt>
                <c:pt idx="7">
                  <c:v>6.3250000000000002</c:v>
                </c:pt>
                <c:pt idx="8">
                  <c:v>6.43</c:v>
                </c:pt>
                <c:pt idx="9">
                  <c:v>6.4930000000000003</c:v>
                </c:pt>
                <c:pt idx="10">
                  <c:v>6.5549999999999997</c:v>
                </c:pt>
                <c:pt idx="11">
                  <c:v>6.6970000000000001</c:v>
                </c:pt>
                <c:pt idx="12">
                  <c:v>6.7519999999999998</c:v>
                </c:pt>
                <c:pt idx="13">
                  <c:v>6.7779999999999996</c:v>
                </c:pt>
                <c:pt idx="14">
                  <c:v>6.899</c:v>
                </c:pt>
                <c:pt idx="15">
                  <c:v>7.0090000000000003</c:v>
                </c:pt>
                <c:pt idx="16">
                  <c:v>7.2190000000000003</c:v>
                </c:pt>
              </c:numCache>
            </c:numRef>
          </c:xVal>
          <c:yVal>
            <c:numRef>
              <c:f>Rauscher!$GZ$114:$GZ$130</c:f>
              <c:numCache>
                <c:formatCode>0.0</c:formatCode>
                <c:ptCount val="17"/>
                <c:pt idx="0">
                  <c:v>0</c:v>
                </c:pt>
                <c:pt idx="1">
                  <c:v>0.15907797734530488</c:v>
                </c:pt>
                <c:pt idx="2">
                  <c:v>0.10237965118433846</c:v>
                </c:pt>
                <c:pt idx="3">
                  <c:v>0.74092771064698659</c:v>
                </c:pt>
                <c:pt idx="4">
                  <c:v>0.11534930075253839</c:v>
                </c:pt>
                <c:pt idx="5">
                  <c:v>7.3644468505488156E-3</c:v>
                </c:pt>
                <c:pt idx="6">
                  <c:v>0.44288461378186716</c:v>
                </c:pt>
                <c:pt idx="7">
                  <c:v>5.6097108409819511E-3</c:v>
                </c:pt>
                <c:pt idx="8">
                  <c:v>0.2317310436814615</c:v>
                </c:pt>
                <c:pt idx="9">
                  <c:v>0.33746414443465311</c:v>
                </c:pt>
                <c:pt idx="10">
                  <c:v>3.1842406257692926E-2</c:v>
                </c:pt>
                <c:pt idx="11">
                  <c:v>0.13696317494293656</c:v>
                </c:pt>
                <c:pt idx="12">
                  <c:v>0.12650756083599798</c:v>
                </c:pt>
                <c:pt idx="13">
                  <c:v>0.1681441765319561</c:v>
                </c:pt>
                <c:pt idx="14">
                  <c:v>0.89553647328596075</c:v>
                </c:pt>
                <c:pt idx="15">
                  <c:v>6.2287492870751512E-2</c:v>
                </c:pt>
                <c:pt idx="16">
                  <c:v>0.31071497776128093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2A2B-4B93-9D8D-F3EA403C89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8036656"/>
        <c:axId val="2118037072"/>
      </c:scatterChart>
      <c:valAx>
        <c:axId val="2118036656"/>
        <c:scaling>
          <c:orientation val="minMax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i="1" dirty="0"/>
                  <a:t>E</a:t>
                </a:r>
                <a:r>
                  <a:rPr lang="en-US" i="1" baseline="-25000" dirty="0"/>
                  <a:t>x</a:t>
                </a:r>
                <a:r>
                  <a:rPr lang="en-US" dirty="0"/>
                  <a:t> </a:t>
                </a:r>
                <a:r>
                  <a:rPr lang="en-US" baseline="30000" dirty="0"/>
                  <a:t>60</a:t>
                </a:r>
                <a:r>
                  <a:rPr lang="en-US" dirty="0"/>
                  <a:t>Zn (MeV)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118037072"/>
        <c:crossesAt val="1.0000000000000002E-3"/>
        <c:crossBetween val="midCat"/>
      </c:valAx>
      <c:valAx>
        <c:axId val="2118037072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altLang="zh-CN" i="1" dirty="0"/>
                  <a:t>Γ</a:t>
                </a:r>
                <a:r>
                  <a:rPr lang="en-US" altLang="zh-CN" i="1" baseline="-25000" dirty="0"/>
                  <a:t>p</a:t>
                </a:r>
                <a:r>
                  <a:rPr lang="en-US" altLang="zh-CN" dirty="0"/>
                  <a:t>  </a:t>
                </a:r>
                <a:r>
                  <a:rPr lang="en-US" dirty="0"/>
                  <a:t>Brown/Rauscher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118036656"/>
        <c:crosses val="autoZero"/>
        <c:crossBetween val="midCat"/>
      </c:valAx>
    </c:plotArea>
    <c:legend>
      <c:legendPos val="r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 sz="2400" b="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</a:defRPr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B8B882-C40B-4E26-BEC6-1722F80C0F7A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5E0FE8-EB52-45B7-82DB-6393C2FF5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31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808080"/>
                </a:solidFill>
                <a:latin typeface="Cascadia Mono" panose="020B0609020000020004" pitchFamily="49" charset="0"/>
              </a:rPr>
              <a:t>#include</a:t>
            </a:r>
            <a:r>
              <a:rPr lang="en-US" sz="18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&lt;iostream&gt;</a:t>
            </a:r>
            <a:endParaRPr lang="en-US" sz="18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dirty="0">
                <a:solidFill>
                  <a:srgbClr val="808080"/>
                </a:solidFill>
                <a:latin typeface="Cascadia Mono" panose="020B0609020000020004" pitchFamily="49" charset="0"/>
              </a:rPr>
              <a:t>#include</a:t>
            </a:r>
            <a:r>
              <a:rPr lang="en-US" sz="18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&lt;</a:t>
            </a:r>
            <a:r>
              <a:rPr lang="en-US" sz="1800" dirty="0" err="1">
                <a:solidFill>
                  <a:srgbClr val="A31515"/>
                </a:solidFill>
                <a:latin typeface="Cascadia Mono" panose="020B0609020000020004" pitchFamily="49" charset="0"/>
              </a:rPr>
              <a:t>fstream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&gt;</a:t>
            </a:r>
            <a:endParaRPr lang="en-US" sz="18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dirty="0">
                <a:solidFill>
                  <a:srgbClr val="808080"/>
                </a:solidFill>
                <a:latin typeface="Cascadia Mono" panose="020B0609020000020004" pitchFamily="49" charset="0"/>
              </a:rPr>
              <a:t>#include</a:t>
            </a:r>
            <a:r>
              <a:rPr lang="en-US" sz="18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&lt;</a:t>
            </a:r>
            <a:r>
              <a:rPr lang="en-US" sz="1800" dirty="0" err="1">
                <a:solidFill>
                  <a:srgbClr val="A31515"/>
                </a:solidFill>
                <a:latin typeface="Cascadia Mono" panose="020B0609020000020004" pitchFamily="49" charset="0"/>
              </a:rPr>
              <a:t>iomanip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&gt;</a:t>
            </a:r>
            <a:endParaRPr lang="en-US" sz="18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dirty="0">
                <a:solidFill>
                  <a:srgbClr val="808080"/>
                </a:solidFill>
                <a:latin typeface="Cascadia Mono" panose="020B0609020000020004" pitchFamily="49" charset="0"/>
              </a:rPr>
              <a:t>#include</a:t>
            </a:r>
            <a:r>
              <a:rPr lang="en-US" sz="18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&lt;</a:t>
            </a:r>
            <a:r>
              <a:rPr lang="en-US" sz="1800" dirty="0" err="1">
                <a:solidFill>
                  <a:srgbClr val="A31515"/>
                </a:solidFill>
                <a:latin typeface="Cascadia Mono" panose="020B0609020000020004" pitchFamily="49" charset="0"/>
              </a:rPr>
              <a:t>math.h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&gt;</a:t>
            </a:r>
            <a:endParaRPr lang="en-US" sz="18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dirty="0">
                <a:solidFill>
                  <a:srgbClr val="808080"/>
                </a:solidFill>
                <a:latin typeface="Cascadia Mono" panose="020B0609020000020004" pitchFamily="49" charset="0"/>
              </a:rPr>
              <a:t>#include</a:t>
            </a:r>
            <a:r>
              <a:rPr lang="en-US" sz="18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&lt;</a:t>
            </a:r>
            <a:r>
              <a:rPr lang="en-US" sz="1800" dirty="0" err="1">
                <a:solidFill>
                  <a:srgbClr val="A31515"/>
                </a:solidFill>
                <a:latin typeface="Cascadia Mono" panose="020B0609020000020004" pitchFamily="49" charset="0"/>
              </a:rPr>
              <a:t>time.h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&gt;</a:t>
            </a:r>
            <a:endParaRPr lang="en-US" sz="18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dirty="0">
                <a:solidFill>
                  <a:srgbClr val="808080"/>
                </a:solidFill>
                <a:latin typeface="Cascadia Mono" panose="020B0609020000020004" pitchFamily="49" charset="0"/>
              </a:rPr>
              <a:t>#include</a:t>
            </a:r>
            <a:r>
              <a:rPr lang="en-US" sz="18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&lt;map&gt;</a:t>
            </a:r>
            <a:endParaRPr lang="en-US" sz="18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dirty="0">
                <a:solidFill>
                  <a:srgbClr val="808080"/>
                </a:solidFill>
                <a:latin typeface="Cascadia Mono" panose="020B0609020000020004" pitchFamily="49" charset="0"/>
              </a:rPr>
              <a:t>#include</a:t>
            </a:r>
            <a:r>
              <a:rPr lang="en-US" sz="18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&lt;</a:t>
            </a:r>
            <a:r>
              <a:rPr lang="en-US" sz="1800" dirty="0" err="1">
                <a:solidFill>
                  <a:srgbClr val="A31515"/>
                </a:solidFill>
                <a:latin typeface="Cascadia Mono" panose="020B0609020000020004" pitchFamily="49" charset="0"/>
              </a:rPr>
              <a:t>TROOT.h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&gt;</a:t>
            </a:r>
            <a:endParaRPr lang="en-US" sz="18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dirty="0">
                <a:solidFill>
                  <a:srgbClr val="808080"/>
                </a:solidFill>
                <a:latin typeface="Cascadia Mono" panose="020B0609020000020004" pitchFamily="49" charset="0"/>
              </a:rPr>
              <a:t>#include</a:t>
            </a:r>
            <a:r>
              <a:rPr lang="en-US" sz="18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&lt;</a:t>
            </a:r>
            <a:r>
              <a:rPr lang="en-US" sz="1800" dirty="0" err="1">
                <a:solidFill>
                  <a:srgbClr val="A31515"/>
                </a:solidFill>
                <a:latin typeface="Cascadia Mono" panose="020B0609020000020004" pitchFamily="49" charset="0"/>
              </a:rPr>
              <a:t>TSystem.h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&gt;</a:t>
            </a:r>
            <a:endParaRPr lang="en-US" sz="18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dirty="0">
                <a:solidFill>
                  <a:srgbClr val="808080"/>
                </a:solidFill>
                <a:latin typeface="Cascadia Mono" panose="020B0609020000020004" pitchFamily="49" charset="0"/>
              </a:rPr>
              <a:t>#include</a:t>
            </a:r>
            <a:r>
              <a:rPr lang="en-US" sz="18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&lt;</a:t>
            </a:r>
            <a:r>
              <a:rPr lang="en-US" sz="1800" dirty="0" err="1">
                <a:solidFill>
                  <a:srgbClr val="A31515"/>
                </a:solidFill>
                <a:latin typeface="Cascadia Mono" panose="020B0609020000020004" pitchFamily="49" charset="0"/>
              </a:rPr>
              <a:t>TStyle.h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&gt;</a:t>
            </a:r>
            <a:endParaRPr lang="en-US" sz="18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dirty="0">
                <a:solidFill>
                  <a:srgbClr val="808080"/>
                </a:solidFill>
                <a:latin typeface="Cascadia Mono" panose="020B0609020000020004" pitchFamily="49" charset="0"/>
              </a:rPr>
              <a:t>#include</a:t>
            </a:r>
            <a:r>
              <a:rPr lang="en-US" sz="18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&lt;</a:t>
            </a:r>
            <a:r>
              <a:rPr lang="en-US" sz="1800" dirty="0" err="1">
                <a:solidFill>
                  <a:srgbClr val="A31515"/>
                </a:solidFill>
                <a:latin typeface="Cascadia Mono" panose="020B0609020000020004" pitchFamily="49" charset="0"/>
              </a:rPr>
              <a:t>TCutG.h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&gt;</a:t>
            </a:r>
            <a:endParaRPr lang="en-US" sz="18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dirty="0">
                <a:solidFill>
                  <a:srgbClr val="808080"/>
                </a:solidFill>
                <a:latin typeface="Cascadia Mono" panose="020B0609020000020004" pitchFamily="49" charset="0"/>
              </a:rPr>
              <a:t>#include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&lt;TChain.h&gt;</a:t>
            </a:r>
            <a:endParaRPr lang="en-US" sz="18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dirty="0">
                <a:solidFill>
                  <a:srgbClr val="808080"/>
                </a:solidFill>
                <a:latin typeface="Cascadia Mono" panose="020B0609020000020004" pitchFamily="49" charset="0"/>
              </a:rPr>
              <a:t>#include</a:t>
            </a:r>
            <a:r>
              <a:rPr lang="en-US" sz="18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"</a:t>
            </a:r>
            <a:r>
              <a:rPr lang="en-US" sz="1800" dirty="0" err="1">
                <a:solidFill>
                  <a:srgbClr val="A31515"/>
                </a:solidFill>
                <a:latin typeface="Cascadia Mono" panose="020B0609020000020004" pitchFamily="49" charset="0"/>
              </a:rPr>
              <a:t>TChain.h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"</a:t>
            </a:r>
            <a:endParaRPr lang="en-US" sz="18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dirty="0">
                <a:solidFill>
                  <a:srgbClr val="808080"/>
                </a:solidFill>
                <a:latin typeface="Cascadia Mono" panose="020B0609020000020004" pitchFamily="49" charset="0"/>
              </a:rPr>
              <a:t>#include</a:t>
            </a:r>
            <a:r>
              <a:rPr lang="en-US" sz="18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"</a:t>
            </a:r>
            <a:r>
              <a:rPr lang="en-US" sz="1800" dirty="0" err="1">
                <a:solidFill>
                  <a:srgbClr val="A31515"/>
                </a:solidFill>
                <a:latin typeface="Cascadia Mono" panose="020B0609020000020004" pitchFamily="49" charset="0"/>
              </a:rPr>
              <a:t>TStyle.h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"</a:t>
            </a:r>
            <a:endParaRPr lang="en-US" sz="18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dirty="0">
                <a:solidFill>
                  <a:srgbClr val="808080"/>
                </a:solidFill>
                <a:latin typeface="Cascadia Mono" panose="020B0609020000020004" pitchFamily="49" charset="0"/>
              </a:rPr>
              <a:t>#include</a:t>
            </a:r>
            <a:r>
              <a:rPr lang="en-US" sz="18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"</a:t>
            </a:r>
            <a:r>
              <a:rPr lang="en-US" sz="1800" dirty="0" err="1">
                <a:solidFill>
                  <a:srgbClr val="A31515"/>
                </a:solidFill>
                <a:latin typeface="Cascadia Mono" panose="020B0609020000020004" pitchFamily="49" charset="0"/>
              </a:rPr>
              <a:t>TCanvas.h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"</a:t>
            </a:r>
            <a:endParaRPr lang="en-US" sz="18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dirty="0">
                <a:solidFill>
                  <a:srgbClr val="808080"/>
                </a:solidFill>
                <a:latin typeface="Cascadia Mono" panose="020B0609020000020004" pitchFamily="49" charset="0"/>
              </a:rPr>
              <a:t>#include</a:t>
            </a:r>
            <a:r>
              <a:rPr lang="en-US" sz="18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"</a:t>
            </a:r>
            <a:r>
              <a:rPr lang="en-US" sz="1800" dirty="0" err="1">
                <a:solidFill>
                  <a:srgbClr val="A31515"/>
                </a:solidFill>
                <a:latin typeface="Cascadia Mono" panose="020B0609020000020004" pitchFamily="49" charset="0"/>
              </a:rPr>
              <a:t>TEllipse.h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"</a:t>
            </a:r>
            <a:endParaRPr lang="en-US" sz="18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dirty="0">
                <a:solidFill>
                  <a:srgbClr val="808080"/>
                </a:solidFill>
                <a:latin typeface="Cascadia Mono" panose="020B0609020000020004" pitchFamily="49" charset="0"/>
              </a:rPr>
              <a:t>#include</a:t>
            </a:r>
            <a:r>
              <a:rPr lang="en-US" sz="18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"</a:t>
            </a:r>
            <a:r>
              <a:rPr lang="en-US" sz="1800" dirty="0" err="1">
                <a:solidFill>
                  <a:srgbClr val="A31515"/>
                </a:solidFill>
                <a:latin typeface="Cascadia Mono" panose="020B0609020000020004" pitchFamily="49" charset="0"/>
              </a:rPr>
              <a:t>TString.h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"</a:t>
            </a:r>
            <a:endParaRPr lang="en-US" sz="18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dirty="0">
                <a:solidFill>
                  <a:srgbClr val="808080"/>
                </a:solidFill>
                <a:latin typeface="Cascadia Mono" panose="020B0609020000020004" pitchFamily="49" charset="0"/>
              </a:rPr>
              <a:t>#include</a:t>
            </a:r>
            <a:r>
              <a:rPr lang="en-US" sz="18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"</a:t>
            </a:r>
            <a:r>
              <a:rPr lang="en-US" sz="1800" dirty="0" err="1">
                <a:solidFill>
                  <a:srgbClr val="A31515"/>
                </a:solidFill>
                <a:latin typeface="Cascadia Mono" panose="020B0609020000020004" pitchFamily="49" charset="0"/>
              </a:rPr>
              <a:t>TGraph.h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"</a:t>
            </a:r>
            <a:endParaRPr lang="en-US" sz="18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dirty="0">
                <a:solidFill>
                  <a:srgbClr val="808080"/>
                </a:solidFill>
                <a:latin typeface="Cascadia Mono" panose="020B0609020000020004" pitchFamily="49" charset="0"/>
              </a:rPr>
              <a:t>#include</a:t>
            </a:r>
            <a:r>
              <a:rPr lang="en-US" sz="18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"</a:t>
            </a:r>
            <a:r>
              <a:rPr lang="en-US" sz="1800" dirty="0" err="1">
                <a:solidFill>
                  <a:srgbClr val="A31515"/>
                </a:solidFill>
                <a:latin typeface="Cascadia Mono" panose="020B0609020000020004" pitchFamily="49" charset="0"/>
              </a:rPr>
              <a:t>TSpectrum.h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"</a:t>
            </a:r>
            <a:endParaRPr lang="en-US" sz="18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dirty="0">
                <a:solidFill>
                  <a:srgbClr val="808080"/>
                </a:solidFill>
                <a:latin typeface="Cascadia Mono" panose="020B0609020000020004" pitchFamily="49" charset="0"/>
              </a:rPr>
              <a:t>#include</a:t>
            </a:r>
            <a:r>
              <a:rPr lang="en-US" sz="18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"</a:t>
            </a:r>
            <a:r>
              <a:rPr lang="en-US" sz="1800" dirty="0" err="1">
                <a:solidFill>
                  <a:srgbClr val="A31515"/>
                </a:solidFill>
                <a:latin typeface="Cascadia Mono" panose="020B0609020000020004" pitchFamily="49" charset="0"/>
              </a:rPr>
              <a:t>TVirtualFitter.h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"</a:t>
            </a:r>
            <a:endParaRPr lang="en-US" sz="18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dirty="0">
                <a:solidFill>
                  <a:srgbClr val="808080"/>
                </a:solidFill>
                <a:latin typeface="Cascadia Mono" panose="020B0609020000020004" pitchFamily="49" charset="0"/>
              </a:rPr>
              <a:t>#include</a:t>
            </a:r>
            <a:r>
              <a:rPr lang="en-US" sz="18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"</a:t>
            </a:r>
            <a:r>
              <a:rPr lang="en-US" sz="1800" dirty="0" err="1">
                <a:solidFill>
                  <a:srgbClr val="A31515"/>
                </a:solidFill>
                <a:latin typeface="Cascadia Mono" panose="020B0609020000020004" pitchFamily="49" charset="0"/>
              </a:rPr>
              <a:t>TRandom.h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"</a:t>
            </a:r>
            <a:endParaRPr lang="en-US" sz="18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dirty="0">
                <a:solidFill>
                  <a:srgbClr val="808080"/>
                </a:solidFill>
                <a:latin typeface="Cascadia Mono" panose="020B0609020000020004" pitchFamily="49" charset="0"/>
              </a:rPr>
              <a:t>#include</a:t>
            </a:r>
            <a:r>
              <a:rPr lang="en-US" sz="18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"</a:t>
            </a:r>
            <a:r>
              <a:rPr lang="en-US" sz="1800" dirty="0" err="1">
                <a:solidFill>
                  <a:srgbClr val="A31515"/>
                </a:solidFill>
                <a:latin typeface="Cascadia Mono" panose="020B0609020000020004" pitchFamily="49" charset="0"/>
              </a:rPr>
              <a:t>TFile.h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"</a:t>
            </a:r>
            <a:endParaRPr lang="en-US" sz="18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dirty="0">
                <a:solidFill>
                  <a:srgbClr val="808080"/>
                </a:solidFill>
                <a:latin typeface="Cascadia Mono" panose="020B0609020000020004" pitchFamily="49" charset="0"/>
              </a:rPr>
              <a:t>#include</a:t>
            </a:r>
            <a:r>
              <a:rPr lang="en-US" sz="18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"</a:t>
            </a:r>
            <a:r>
              <a:rPr lang="en-US" sz="1800" dirty="0" err="1">
                <a:solidFill>
                  <a:srgbClr val="A31515"/>
                </a:solidFill>
                <a:latin typeface="Cascadia Mono" panose="020B0609020000020004" pitchFamily="49" charset="0"/>
              </a:rPr>
              <a:t>TTree.h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"</a:t>
            </a:r>
            <a:endParaRPr lang="en-US" sz="18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dirty="0">
                <a:solidFill>
                  <a:srgbClr val="808080"/>
                </a:solidFill>
                <a:latin typeface="Cascadia Mono" panose="020B0609020000020004" pitchFamily="49" charset="0"/>
              </a:rPr>
              <a:t>#include</a:t>
            </a:r>
            <a:r>
              <a:rPr lang="en-US" sz="18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"TH1.h"</a:t>
            </a:r>
            <a:endParaRPr lang="en-US" sz="18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dirty="0">
                <a:solidFill>
                  <a:srgbClr val="808080"/>
                </a:solidFill>
                <a:latin typeface="Cascadia Mono" panose="020B0609020000020004" pitchFamily="49" charset="0"/>
              </a:rPr>
              <a:t>#include</a:t>
            </a:r>
            <a:r>
              <a:rPr lang="en-US" sz="18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"TH2.h"</a:t>
            </a:r>
            <a:endParaRPr lang="en-US" sz="18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dirty="0">
                <a:solidFill>
                  <a:srgbClr val="808080"/>
                </a:solidFill>
                <a:latin typeface="Cascadia Mono" panose="020B0609020000020004" pitchFamily="49" charset="0"/>
              </a:rPr>
              <a:t>#include</a:t>
            </a:r>
            <a:r>
              <a:rPr lang="en-US" sz="18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"TF1.h"</a:t>
            </a:r>
            <a:endParaRPr lang="en-US" sz="18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dirty="0">
                <a:solidFill>
                  <a:srgbClr val="808080"/>
                </a:solidFill>
                <a:latin typeface="Cascadia Mono" panose="020B0609020000020004" pitchFamily="49" charset="0"/>
              </a:rPr>
              <a:t>#include</a:t>
            </a:r>
            <a:r>
              <a:rPr lang="en-US" sz="18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"</a:t>
            </a:r>
            <a:r>
              <a:rPr lang="en-US" sz="1800" dirty="0" err="1">
                <a:solidFill>
                  <a:srgbClr val="A31515"/>
                </a:solidFill>
                <a:latin typeface="Cascadia Mono" panose="020B0609020000020004" pitchFamily="49" charset="0"/>
              </a:rPr>
              <a:t>TMath.h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"</a:t>
            </a:r>
            <a:endParaRPr lang="en-US" sz="18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dirty="0">
                <a:solidFill>
                  <a:srgbClr val="808080"/>
                </a:solidFill>
                <a:latin typeface="Cascadia Mono" panose="020B0609020000020004" pitchFamily="49" charset="0"/>
              </a:rPr>
              <a:t>#include</a:t>
            </a:r>
            <a:r>
              <a:rPr lang="en-US" sz="18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"</a:t>
            </a:r>
            <a:r>
              <a:rPr lang="en-US" sz="1800" dirty="0" err="1">
                <a:solidFill>
                  <a:srgbClr val="A31515"/>
                </a:solidFill>
                <a:latin typeface="Cascadia Mono" panose="020B0609020000020004" pitchFamily="49" charset="0"/>
              </a:rPr>
              <a:t>TPaveText.h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"</a:t>
            </a:r>
            <a:endParaRPr lang="en-US" sz="18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dirty="0">
                <a:solidFill>
                  <a:srgbClr val="808080"/>
                </a:solidFill>
                <a:latin typeface="Cascadia Mono" panose="020B0609020000020004" pitchFamily="49" charset="0"/>
              </a:rPr>
              <a:t>#include</a:t>
            </a:r>
            <a:r>
              <a:rPr lang="en-US" sz="18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"</a:t>
            </a:r>
            <a:r>
              <a:rPr lang="en-US" sz="1800" dirty="0" err="1">
                <a:solidFill>
                  <a:srgbClr val="A31515"/>
                </a:solidFill>
                <a:latin typeface="Cascadia Mono" panose="020B0609020000020004" pitchFamily="49" charset="0"/>
              </a:rPr>
              <a:t>TPad.h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"</a:t>
            </a:r>
            <a:endParaRPr lang="en-US" sz="18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dirty="0">
                <a:solidFill>
                  <a:srgbClr val="808080"/>
                </a:solidFill>
                <a:latin typeface="Cascadia Mono" panose="020B0609020000020004" pitchFamily="49" charset="0"/>
              </a:rPr>
              <a:t>#include</a:t>
            </a:r>
            <a:r>
              <a:rPr lang="en-US" sz="18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"</a:t>
            </a:r>
            <a:r>
              <a:rPr lang="en-US" sz="1800" dirty="0" err="1">
                <a:solidFill>
                  <a:srgbClr val="A31515"/>
                </a:solidFill>
                <a:latin typeface="Cascadia Mono" panose="020B0609020000020004" pitchFamily="49" charset="0"/>
              </a:rPr>
              <a:t>string.h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"</a:t>
            </a:r>
            <a:endParaRPr lang="en-US" sz="18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dirty="0">
                <a:solidFill>
                  <a:srgbClr val="808080"/>
                </a:solidFill>
                <a:latin typeface="Cascadia Mono" panose="020B0609020000020004" pitchFamily="49" charset="0"/>
              </a:rPr>
              <a:t>#include</a:t>
            </a:r>
            <a:r>
              <a:rPr lang="en-US" sz="18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"</a:t>
            </a:r>
            <a:r>
              <a:rPr lang="en-US" sz="1800" dirty="0" err="1">
                <a:solidFill>
                  <a:srgbClr val="A31515"/>
                </a:solidFill>
                <a:latin typeface="Cascadia Mono" panose="020B0609020000020004" pitchFamily="49" charset="0"/>
              </a:rPr>
              <a:t>stdlib.h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"</a:t>
            </a:r>
            <a:endParaRPr lang="en-US" sz="18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dirty="0">
                <a:solidFill>
                  <a:srgbClr val="808080"/>
                </a:solidFill>
                <a:latin typeface="Cascadia Mono" panose="020B0609020000020004" pitchFamily="49" charset="0"/>
              </a:rPr>
              <a:t>#include</a:t>
            </a:r>
            <a:r>
              <a:rPr lang="en-US" sz="18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"</a:t>
            </a:r>
            <a:r>
              <a:rPr lang="en-US" sz="1800" dirty="0" err="1">
                <a:solidFill>
                  <a:srgbClr val="A31515"/>
                </a:solidFill>
                <a:latin typeface="Cascadia Mono" panose="020B0609020000020004" pitchFamily="49" charset="0"/>
              </a:rPr>
              <a:t>stdio.h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"</a:t>
            </a:r>
            <a:endParaRPr lang="en-US" sz="18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dirty="0">
                <a:solidFill>
                  <a:srgbClr val="808080"/>
                </a:solidFill>
                <a:latin typeface="Cascadia Mono" panose="020B0609020000020004" pitchFamily="49" charset="0"/>
              </a:rPr>
              <a:t>#include</a:t>
            </a:r>
            <a:r>
              <a:rPr lang="en-US" sz="18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"</a:t>
            </a:r>
            <a:r>
              <a:rPr lang="en-US" sz="1800" dirty="0" err="1">
                <a:solidFill>
                  <a:srgbClr val="A31515"/>
                </a:solidFill>
                <a:latin typeface="Cascadia Mono" panose="020B0609020000020004" pitchFamily="49" charset="0"/>
              </a:rPr>
              <a:t>TLegend.h</a:t>
            </a:r>
            <a:r>
              <a:rPr lang="en-US" sz="1800" dirty="0">
                <a:solidFill>
                  <a:srgbClr val="A31515"/>
                </a:solidFill>
                <a:latin typeface="Cascadia Mono" panose="020B0609020000020004" pitchFamily="49" charset="0"/>
              </a:rPr>
              <a:t>"</a:t>
            </a:r>
            <a:endParaRPr lang="en-US" sz="18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Cascadia Mono" panose="020B0609020000020004" pitchFamily="49" charset="0"/>
              </a:rPr>
              <a:t>using namespace </a:t>
            </a:r>
            <a:r>
              <a:rPr lang="en-US" sz="1800" i="1" dirty="0">
                <a:solidFill>
                  <a:srgbClr val="0000FF"/>
                </a:solidFill>
                <a:latin typeface="Cascadia Mono" panose="020B0609020000020004" pitchFamily="49" charset="0"/>
              </a:rPr>
              <a:t>std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;</a:t>
            </a:r>
          </a:p>
          <a:p>
            <a:r>
              <a:rPr lang="en-US" sz="1800" i="0" dirty="0">
                <a:solidFill>
                  <a:srgbClr val="0000FF"/>
                </a:solidFill>
                <a:latin typeface="Cascadia Mono" panose="020B0609020000020004" pitchFamily="49" charset="0"/>
              </a:rPr>
              <a:t>void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1800" i="0" dirty="0" err="1">
                <a:solidFill>
                  <a:srgbClr val="880000"/>
                </a:solidFill>
                <a:latin typeface="Cascadia Mono" panose="020B0609020000020004" pitchFamily="49" charset="0"/>
              </a:rPr>
              <a:t>Fill_histogram_from_txt_byFill_p_width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()</a:t>
            </a:r>
            <a:r>
              <a:rPr lang="en-US" sz="1800" i="0" dirty="0">
                <a:solidFill>
                  <a:srgbClr val="008000"/>
                </a:solidFill>
                <a:latin typeface="Cascadia Mono" panose="020B0609020000020004" pitchFamily="49" charset="0"/>
              </a:rPr>
              <a:t>//read </a:t>
            </a:r>
            <a:r>
              <a:rPr lang="en-US" sz="1800" i="0" dirty="0" err="1">
                <a:solidFill>
                  <a:srgbClr val="008000"/>
                </a:solidFill>
                <a:latin typeface="Cascadia Mono" panose="020B0609020000020004" pitchFamily="49" charset="0"/>
              </a:rPr>
              <a:t>bincontent</a:t>
            </a:r>
            <a:r>
              <a:rPr lang="en-US" sz="1800" i="0" dirty="0">
                <a:solidFill>
                  <a:srgbClr val="008000"/>
                </a:solidFill>
                <a:latin typeface="Cascadia Mono" panose="020B0609020000020004" pitchFamily="49" charset="0"/>
              </a:rPr>
              <a:t> from a txt file and create a </a:t>
            </a:r>
            <a:r>
              <a:rPr lang="en-US" sz="1800" i="0" dirty="0" err="1">
                <a:solidFill>
                  <a:srgbClr val="008000"/>
                </a:solidFill>
                <a:latin typeface="Cascadia Mono" panose="020B0609020000020004" pitchFamily="49" charset="0"/>
              </a:rPr>
              <a:t>histo</a:t>
            </a:r>
            <a:r>
              <a:rPr lang="en-US" sz="1800" i="0" dirty="0">
                <a:solidFill>
                  <a:srgbClr val="008000"/>
                </a:solidFill>
                <a:latin typeface="Cascadia Mono" panose="020B0609020000020004" pitchFamily="49" charset="0"/>
              </a:rPr>
              <a:t> and save it as a new root file.</a:t>
            </a:r>
            <a:endParaRPr lang="en-US" sz="1800" i="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{</a:t>
            </a:r>
            <a:r>
              <a:rPr lang="en-US" sz="1800" i="0" dirty="0">
                <a:solidFill>
                  <a:srgbClr val="008000"/>
                </a:solidFill>
                <a:latin typeface="Cascadia Mono" panose="020B0609020000020004" pitchFamily="49" charset="0"/>
              </a:rPr>
              <a:t>// input bin by bin, not event by event</a:t>
            </a:r>
            <a:endParaRPr lang="en-US" sz="1800" i="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i="0" dirty="0">
                <a:solidFill>
                  <a:srgbClr val="0000FF"/>
                </a:solidFill>
                <a:latin typeface="Cascadia Mono" panose="020B0609020000020004" pitchFamily="49" charset="0"/>
              </a:rPr>
              <a:t>int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1800" i="0" dirty="0" err="1">
                <a:solidFill>
                  <a:srgbClr val="000080"/>
                </a:solidFill>
                <a:latin typeface="Cascadia Mono" panose="020B0609020000020004" pitchFamily="49" charset="0"/>
              </a:rPr>
              <a:t>ii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,</a:t>
            </a:r>
            <a:r>
              <a:rPr lang="en-US" sz="1800" i="0" dirty="0" err="1">
                <a:solidFill>
                  <a:srgbClr val="000080"/>
                </a:solidFill>
                <a:latin typeface="Cascadia Mono" panose="020B0609020000020004" pitchFamily="49" charset="0"/>
              </a:rPr>
              <a:t>jj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;</a:t>
            </a:r>
          </a:p>
          <a:p>
            <a:r>
              <a:rPr lang="en-US" sz="1800" i="0" dirty="0">
                <a:solidFill>
                  <a:srgbClr val="0000FF"/>
                </a:solidFill>
                <a:latin typeface="Cascadia Mono" panose="020B0609020000020004" pitchFamily="49" charset="0"/>
              </a:rPr>
              <a:t>float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1800" i="0" dirty="0">
                <a:solidFill>
                  <a:srgbClr val="000080"/>
                </a:solidFill>
                <a:latin typeface="Cascadia Mono" panose="020B0609020000020004" pitchFamily="49" charset="0"/>
              </a:rPr>
              <a:t>Channel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[500];</a:t>
            </a:r>
          </a:p>
          <a:p>
            <a:r>
              <a:rPr lang="es-ES" sz="1800" i="0" dirty="0" err="1">
                <a:solidFill>
                  <a:srgbClr val="0000FF"/>
                </a:solidFill>
                <a:latin typeface="Cascadia Mono" panose="020B0609020000020004" pitchFamily="49" charset="0"/>
              </a:rPr>
              <a:t>float</a:t>
            </a:r>
            <a:r>
              <a:rPr lang="es-E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s-ES" sz="1800" i="0" dirty="0" err="1">
                <a:solidFill>
                  <a:srgbClr val="000080"/>
                </a:solidFill>
                <a:latin typeface="Cascadia Mono" panose="020B0609020000020004" pitchFamily="49" charset="0"/>
              </a:rPr>
              <a:t>x</a:t>
            </a:r>
            <a:r>
              <a:rPr lang="es-E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,</a:t>
            </a:r>
            <a:r>
              <a:rPr lang="es-ES" sz="1800" i="0" dirty="0" err="1">
                <a:solidFill>
                  <a:srgbClr val="000080"/>
                </a:solidFill>
                <a:latin typeface="Cascadia Mono" panose="020B0609020000020004" pitchFamily="49" charset="0"/>
              </a:rPr>
              <a:t>y</a:t>
            </a:r>
            <a:r>
              <a:rPr lang="es-E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,</a:t>
            </a:r>
            <a:r>
              <a:rPr lang="es-ES" sz="1800" i="0" dirty="0" err="1">
                <a:solidFill>
                  <a:srgbClr val="000080"/>
                </a:solidFill>
                <a:latin typeface="Cascadia Mono" panose="020B0609020000020004" pitchFamily="49" charset="0"/>
              </a:rPr>
              <a:t>xe</a:t>
            </a:r>
            <a:r>
              <a:rPr lang="es-E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,</a:t>
            </a:r>
            <a:r>
              <a:rPr lang="es-ES" sz="1800" i="0" dirty="0" err="1">
                <a:solidFill>
                  <a:srgbClr val="000080"/>
                </a:solidFill>
                <a:latin typeface="Cascadia Mono" panose="020B0609020000020004" pitchFamily="49" charset="0"/>
              </a:rPr>
              <a:t>ye</a:t>
            </a:r>
            <a:r>
              <a:rPr lang="es-E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;</a:t>
            </a:r>
          </a:p>
          <a:p>
            <a:r>
              <a:rPr lang="en-US" sz="1800" i="0" dirty="0">
                <a:solidFill>
                  <a:srgbClr val="0000FF"/>
                </a:solidFill>
                <a:latin typeface="Cascadia Mono" panose="020B0609020000020004" pitchFamily="49" charset="0"/>
              </a:rPr>
              <a:t>long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1800" i="0" dirty="0">
                <a:solidFill>
                  <a:srgbClr val="000080"/>
                </a:solidFill>
                <a:latin typeface="Cascadia Mono" panose="020B0609020000020004" pitchFamily="49" charset="0"/>
              </a:rPr>
              <a:t>Count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[500];</a:t>
            </a:r>
          </a:p>
          <a:p>
            <a:r>
              <a:rPr lang="en-US" sz="1800" i="0" dirty="0">
                <a:solidFill>
                  <a:srgbClr val="0000FF"/>
                </a:solidFill>
                <a:latin typeface="Cascadia Mono" panose="020B0609020000020004" pitchFamily="49" charset="0"/>
              </a:rPr>
              <a:t>char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1800" i="0" dirty="0" err="1">
                <a:solidFill>
                  <a:srgbClr val="000080"/>
                </a:solidFill>
                <a:latin typeface="Cascadia Mono" panose="020B0609020000020004" pitchFamily="49" charset="0"/>
              </a:rPr>
              <a:t>outrootname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[200], </a:t>
            </a:r>
            <a:r>
              <a:rPr lang="en-US" sz="1800" i="0" dirty="0" err="1">
                <a:solidFill>
                  <a:srgbClr val="000080"/>
                </a:solidFill>
                <a:latin typeface="Cascadia Mono" panose="020B0609020000020004" pitchFamily="49" charset="0"/>
              </a:rPr>
              <a:t>datname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[200], </a:t>
            </a:r>
            <a:r>
              <a:rPr lang="en-US" sz="1800" i="0" dirty="0" err="1">
                <a:solidFill>
                  <a:srgbClr val="000080"/>
                </a:solidFill>
                <a:latin typeface="Cascadia Mono" panose="020B0609020000020004" pitchFamily="49" charset="0"/>
              </a:rPr>
              <a:t>tname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[200];</a:t>
            </a:r>
          </a:p>
          <a:p>
            <a:r>
              <a:rPr lang="en-US" sz="1800" i="0" dirty="0">
                <a:solidFill>
                  <a:srgbClr val="0000FF"/>
                </a:solidFill>
                <a:latin typeface="Cascadia Mono" panose="020B0609020000020004" pitchFamily="49" charset="0"/>
              </a:rPr>
              <a:t>int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1800" i="0" dirty="0">
                <a:solidFill>
                  <a:srgbClr val="000080"/>
                </a:solidFill>
                <a:latin typeface="Cascadia Mono" panose="020B0609020000020004" pitchFamily="49" charset="0"/>
              </a:rPr>
              <a:t>Entries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=300;</a:t>
            </a:r>
            <a:r>
              <a:rPr lang="en-US" sz="1800" i="0" dirty="0">
                <a:solidFill>
                  <a:srgbClr val="008000"/>
                </a:solidFill>
                <a:latin typeface="Cascadia Mono" panose="020B0609020000020004" pitchFamily="49" charset="0"/>
              </a:rPr>
              <a:t>//modify</a:t>
            </a:r>
            <a:endParaRPr lang="en-US" sz="1800" i="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i="1" dirty="0" err="1">
                <a:solidFill>
                  <a:srgbClr val="880000"/>
                </a:solidFill>
                <a:latin typeface="Cascadia Mono" panose="020B0609020000020004" pitchFamily="49" charset="0"/>
              </a:rPr>
              <a:t>sprintf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</a:t>
            </a:r>
            <a:r>
              <a:rPr lang="en-US" sz="1800" i="0" dirty="0" err="1">
                <a:solidFill>
                  <a:srgbClr val="000080"/>
                </a:solidFill>
                <a:latin typeface="Cascadia Mono" panose="020B0609020000020004" pitchFamily="49" charset="0"/>
              </a:rPr>
              <a:t>tname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, </a:t>
            </a:r>
            <a:r>
              <a:rPr lang="en-US" sz="1800" i="0" dirty="0">
                <a:solidFill>
                  <a:srgbClr val="A31515"/>
                </a:solidFill>
                <a:latin typeface="Cascadia Mono" panose="020B0609020000020004" pitchFamily="49" charset="0"/>
              </a:rPr>
              <a:t>"%s"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, </a:t>
            </a:r>
            <a:r>
              <a:rPr lang="en-US" sz="1800" i="0" dirty="0">
                <a:solidFill>
                  <a:srgbClr val="A31515"/>
                </a:solidFill>
                <a:latin typeface="Cascadia Mono" panose="020B0609020000020004" pitchFamily="49" charset="0"/>
              </a:rPr>
              <a:t>"D:/X/out/Alex_Brown_Proton_width"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);</a:t>
            </a:r>
          </a:p>
          <a:p>
            <a:r>
              <a:rPr lang="nl-NL" sz="1800" i="1" dirty="0">
                <a:solidFill>
                  <a:srgbClr val="880000"/>
                </a:solidFill>
                <a:latin typeface="Cascadia Mono" panose="020B0609020000020004" pitchFamily="49" charset="0"/>
              </a:rPr>
              <a:t>sprintf</a:t>
            </a:r>
            <a:r>
              <a:rPr lang="nl-NL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</a:t>
            </a:r>
            <a:r>
              <a:rPr lang="nl-NL" sz="1800" i="0" dirty="0">
                <a:solidFill>
                  <a:srgbClr val="000080"/>
                </a:solidFill>
                <a:latin typeface="Cascadia Mono" panose="020B0609020000020004" pitchFamily="49" charset="0"/>
              </a:rPr>
              <a:t>datname</a:t>
            </a:r>
            <a:r>
              <a:rPr lang="nl-NL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, </a:t>
            </a:r>
            <a:r>
              <a:rPr lang="nl-NL" sz="1800" i="0" dirty="0">
                <a:solidFill>
                  <a:srgbClr val="A31515"/>
                </a:solidFill>
                <a:latin typeface="Cascadia Mono" panose="020B0609020000020004" pitchFamily="49" charset="0"/>
              </a:rPr>
              <a:t>"%s%s"</a:t>
            </a:r>
            <a:r>
              <a:rPr lang="nl-NL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, </a:t>
            </a:r>
            <a:r>
              <a:rPr lang="nl-NL" sz="1800" i="0" dirty="0">
                <a:solidFill>
                  <a:srgbClr val="000080"/>
                </a:solidFill>
                <a:latin typeface="Cascadia Mono" panose="020B0609020000020004" pitchFamily="49" charset="0"/>
              </a:rPr>
              <a:t>tname</a:t>
            </a:r>
            <a:r>
              <a:rPr lang="nl-NL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, </a:t>
            </a:r>
            <a:r>
              <a:rPr lang="nl-NL" sz="1800" i="0" dirty="0">
                <a:solidFill>
                  <a:srgbClr val="A31515"/>
                </a:solidFill>
                <a:latin typeface="Cascadia Mono" panose="020B0609020000020004" pitchFamily="49" charset="0"/>
              </a:rPr>
              <a:t>".dat"</a:t>
            </a:r>
            <a:r>
              <a:rPr lang="nl-NL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);</a:t>
            </a:r>
          </a:p>
          <a:p>
            <a:r>
              <a:rPr lang="en-US" sz="1800" i="1" dirty="0" err="1">
                <a:solidFill>
                  <a:srgbClr val="880000"/>
                </a:solidFill>
                <a:latin typeface="Cascadia Mono" panose="020B0609020000020004" pitchFamily="49" charset="0"/>
              </a:rPr>
              <a:t>sprintf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</a:t>
            </a:r>
            <a:r>
              <a:rPr lang="en-US" sz="1800" i="0" dirty="0" err="1">
                <a:solidFill>
                  <a:srgbClr val="000080"/>
                </a:solidFill>
                <a:latin typeface="Cascadia Mono" panose="020B0609020000020004" pitchFamily="49" charset="0"/>
              </a:rPr>
              <a:t>outrootname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, </a:t>
            </a:r>
            <a:r>
              <a:rPr lang="en-US" sz="1800" i="0" dirty="0">
                <a:solidFill>
                  <a:srgbClr val="A31515"/>
                </a:solidFill>
                <a:latin typeface="Cascadia Mono" panose="020B0609020000020004" pitchFamily="49" charset="0"/>
              </a:rPr>
              <a:t>"%</a:t>
            </a:r>
            <a:r>
              <a:rPr lang="en-US" sz="1800" i="0" dirty="0" err="1">
                <a:solidFill>
                  <a:srgbClr val="A31515"/>
                </a:solidFill>
                <a:latin typeface="Cascadia Mono" panose="020B0609020000020004" pitchFamily="49" charset="0"/>
              </a:rPr>
              <a:t>s%s</a:t>
            </a:r>
            <a:r>
              <a:rPr lang="en-US" sz="1800" i="0" dirty="0">
                <a:solidFill>
                  <a:srgbClr val="A31515"/>
                </a:solidFill>
                <a:latin typeface="Cascadia Mono" panose="020B0609020000020004" pitchFamily="49" charset="0"/>
              </a:rPr>
              <a:t>"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, </a:t>
            </a:r>
            <a:r>
              <a:rPr lang="en-US" sz="1800" i="0" dirty="0" err="1">
                <a:solidFill>
                  <a:srgbClr val="000080"/>
                </a:solidFill>
                <a:latin typeface="Cascadia Mono" panose="020B0609020000020004" pitchFamily="49" charset="0"/>
              </a:rPr>
              <a:t>tname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, </a:t>
            </a:r>
            <a:r>
              <a:rPr lang="en-US" sz="1800" i="0" dirty="0">
                <a:solidFill>
                  <a:srgbClr val="A31515"/>
                </a:solidFill>
                <a:latin typeface="Cascadia Mono" panose="020B0609020000020004" pitchFamily="49" charset="0"/>
              </a:rPr>
              <a:t>".root"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);</a:t>
            </a:r>
          </a:p>
          <a:p>
            <a:r>
              <a:rPr lang="en-US" sz="1800" i="1" dirty="0" err="1">
                <a:solidFill>
                  <a:srgbClr val="0000FF"/>
                </a:solidFill>
                <a:latin typeface="Cascadia Mono" panose="020B0609020000020004" pitchFamily="49" charset="0"/>
              </a:rPr>
              <a:t>ifstream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1800" i="0" dirty="0" err="1">
                <a:solidFill>
                  <a:srgbClr val="000080"/>
                </a:solidFill>
                <a:latin typeface="Cascadia Mono" panose="020B0609020000020004" pitchFamily="49" charset="0"/>
              </a:rPr>
              <a:t>infile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</a:t>
            </a:r>
            <a:r>
              <a:rPr lang="en-US" sz="1800" i="0" dirty="0" err="1">
                <a:solidFill>
                  <a:srgbClr val="000080"/>
                </a:solidFill>
                <a:latin typeface="Cascadia Mono" panose="020B0609020000020004" pitchFamily="49" charset="0"/>
              </a:rPr>
              <a:t>datname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,</a:t>
            </a:r>
            <a:r>
              <a:rPr lang="en-US" sz="1800" i="1" dirty="0" err="1">
                <a:solidFill>
                  <a:srgbClr val="0000FF"/>
                </a:solidFill>
                <a:latin typeface="Cascadia Mono" panose="020B0609020000020004" pitchFamily="49" charset="0"/>
              </a:rPr>
              <a:t>ios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::</a:t>
            </a:r>
            <a:r>
              <a:rPr lang="en-US" sz="1800" i="1" dirty="0">
                <a:solidFill>
                  <a:srgbClr val="880000"/>
                </a:solidFill>
                <a:latin typeface="Cascadia Mono" panose="020B0609020000020004" pitchFamily="49" charset="0"/>
              </a:rPr>
              <a:t>in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);</a:t>
            </a:r>
          </a:p>
          <a:p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TFile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 *</a:t>
            </a:r>
            <a:r>
              <a:rPr lang="en-US" sz="1800" i="0" dirty="0" err="1">
                <a:solidFill>
                  <a:srgbClr val="000080"/>
                </a:solidFill>
                <a:latin typeface="Cascadia Mono" panose="020B0609020000020004" pitchFamily="49" charset="0"/>
              </a:rPr>
              <a:t>fout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 = </a:t>
            </a:r>
            <a:r>
              <a:rPr lang="en-US" sz="1800" i="0" dirty="0">
                <a:solidFill>
                  <a:srgbClr val="0000FF"/>
                </a:solidFill>
                <a:latin typeface="Cascadia Mono" panose="020B0609020000020004" pitchFamily="49" charset="0"/>
              </a:rPr>
              <a:t>new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TFile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</a:t>
            </a:r>
            <a:r>
              <a:rPr lang="en-US" sz="1800" i="0" dirty="0" err="1">
                <a:solidFill>
                  <a:srgbClr val="000080"/>
                </a:solidFill>
                <a:latin typeface="Cascadia Mono" panose="020B0609020000020004" pitchFamily="49" charset="0"/>
              </a:rPr>
              <a:t>outrootname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,</a:t>
            </a:r>
            <a:r>
              <a:rPr lang="en-US" sz="1800" i="0" dirty="0">
                <a:solidFill>
                  <a:srgbClr val="A31515"/>
                </a:solidFill>
                <a:latin typeface="Cascadia Mono" panose="020B0609020000020004" pitchFamily="49" charset="0"/>
              </a:rPr>
              <a:t>"RECREATE"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);</a:t>
            </a:r>
            <a:r>
              <a:rPr lang="en-US" sz="1800" i="0" dirty="0">
                <a:solidFill>
                  <a:srgbClr val="008000"/>
                </a:solidFill>
                <a:latin typeface="Cascadia Mono" panose="020B0609020000020004" pitchFamily="49" charset="0"/>
              </a:rPr>
              <a:t>//It's better to define histograms and then define </a:t>
            </a:r>
            <a:r>
              <a:rPr lang="en-US" sz="1800" i="0" dirty="0" err="1">
                <a:solidFill>
                  <a:srgbClr val="008000"/>
                </a:solidFill>
                <a:latin typeface="Cascadia Mono" panose="020B0609020000020004" pitchFamily="49" charset="0"/>
              </a:rPr>
              <a:t>fout</a:t>
            </a:r>
            <a:r>
              <a:rPr lang="en-US" sz="1800" i="0" dirty="0">
                <a:solidFill>
                  <a:srgbClr val="008000"/>
                </a:solidFill>
                <a:latin typeface="Cascadia Mono" panose="020B0609020000020004" pitchFamily="49" charset="0"/>
              </a:rPr>
              <a:t>, in case of draw bugs.</a:t>
            </a:r>
            <a:endParaRPr lang="en-US" sz="1800" i="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TCanvas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* </a:t>
            </a:r>
            <a:r>
              <a:rPr lang="en-US" sz="1800" i="0" dirty="0" err="1">
                <a:solidFill>
                  <a:srgbClr val="000080"/>
                </a:solidFill>
                <a:latin typeface="Cascadia Mono" panose="020B0609020000020004" pitchFamily="49" charset="0"/>
              </a:rPr>
              <a:t>canvaspeak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 = </a:t>
            </a:r>
            <a:r>
              <a:rPr lang="en-US" sz="1800" i="0" dirty="0">
                <a:solidFill>
                  <a:srgbClr val="0000FF"/>
                </a:solidFill>
                <a:latin typeface="Cascadia Mono" panose="020B0609020000020004" pitchFamily="49" charset="0"/>
              </a:rPr>
              <a:t>new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TCanvas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</a:t>
            </a:r>
            <a:r>
              <a:rPr lang="en-US" sz="1800" i="0" dirty="0">
                <a:solidFill>
                  <a:srgbClr val="A31515"/>
                </a:solidFill>
                <a:latin typeface="Cascadia Mono" panose="020B0609020000020004" pitchFamily="49" charset="0"/>
              </a:rPr>
              <a:t>"</a:t>
            </a:r>
            <a:r>
              <a:rPr lang="en-US" sz="1800" i="0" dirty="0" err="1">
                <a:solidFill>
                  <a:srgbClr val="A31515"/>
                </a:solidFill>
                <a:latin typeface="Cascadia Mono" panose="020B0609020000020004" pitchFamily="49" charset="0"/>
              </a:rPr>
              <a:t>canvaspeak</a:t>
            </a:r>
            <a:r>
              <a:rPr lang="en-US" sz="1800" i="0" dirty="0">
                <a:solidFill>
                  <a:srgbClr val="A31515"/>
                </a:solidFill>
                <a:latin typeface="Cascadia Mono" panose="020B0609020000020004" pitchFamily="49" charset="0"/>
              </a:rPr>
              <a:t>"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, </a:t>
            </a:r>
            <a:r>
              <a:rPr lang="en-US" sz="1800" i="0" dirty="0">
                <a:solidFill>
                  <a:srgbClr val="A31515"/>
                </a:solidFill>
                <a:latin typeface="Cascadia Mono" panose="020B0609020000020004" pitchFamily="49" charset="0"/>
              </a:rPr>
              <a:t>"</a:t>
            </a:r>
            <a:r>
              <a:rPr lang="en-US" sz="1800" i="0" dirty="0" err="1">
                <a:solidFill>
                  <a:srgbClr val="A31515"/>
                </a:solidFill>
                <a:latin typeface="Cascadia Mono" panose="020B0609020000020004" pitchFamily="49" charset="0"/>
              </a:rPr>
              <a:t>canvaspeak</a:t>
            </a:r>
            <a:r>
              <a:rPr lang="en-US" sz="1800" i="0" dirty="0">
                <a:solidFill>
                  <a:srgbClr val="A31515"/>
                </a:solidFill>
                <a:latin typeface="Cascadia Mono" panose="020B0609020000020004" pitchFamily="49" charset="0"/>
              </a:rPr>
              <a:t>"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, 1300, 800);</a:t>
            </a:r>
            <a:r>
              <a:rPr lang="en-US" sz="1800" i="0" dirty="0">
                <a:solidFill>
                  <a:srgbClr val="008000"/>
                </a:solidFill>
                <a:latin typeface="Cascadia Mono" panose="020B0609020000020004" pitchFamily="49" charset="0"/>
              </a:rPr>
              <a:t>//</a:t>
            </a:r>
            <a:endParaRPr lang="en-US" sz="1800" i="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i="0" dirty="0" err="1">
                <a:solidFill>
                  <a:srgbClr val="000080"/>
                </a:solidFill>
                <a:latin typeface="Cascadia Mono" panose="020B0609020000020004" pitchFamily="49" charset="0"/>
              </a:rPr>
              <a:t>canvaspeak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-&gt;cd();</a:t>
            </a:r>
            <a:r>
              <a:rPr lang="en-US" sz="1800" i="0" dirty="0">
                <a:solidFill>
                  <a:srgbClr val="008000"/>
                </a:solidFill>
                <a:latin typeface="Cascadia Mono" panose="020B0609020000020004" pitchFamily="49" charset="0"/>
              </a:rPr>
              <a:t>//</a:t>
            </a:r>
            <a:endParaRPr lang="en-US" sz="1800" i="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i="0" dirty="0" err="1">
                <a:solidFill>
                  <a:srgbClr val="000080"/>
                </a:solidFill>
                <a:latin typeface="Cascadia Mono" panose="020B0609020000020004" pitchFamily="49" charset="0"/>
              </a:rPr>
              <a:t>canvaspeak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-&gt;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SetTopMargin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(0.029);</a:t>
            </a:r>
          </a:p>
          <a:p>
            <a:r>
              <a:rPr lang="en-US" sz="1800" i="0" dirty="0" err="1">
                <a:solidFill>
                  <a:srgbClr val="000080"/>
                </a:solidFill>
                <a:latin typeface="Cascadia Mono" panose="020B0609020000020004" pitchFamily="49" charset="0"/>
              </a:rPr>
              <a:t>canvaspeak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-&gt;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SetRightMargin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(0.04);</a:t>
            </a:r>
          </a:p>
          <a:p>
            <a:r>
              <a:rPr lang="en-US" sz="1800" i="0" dirty="0" err="1">
                <a:solidFill>
                  <a:srgbClr val="000080"/>
                </a:solidFill>
                <a:latin typeface="Cascadia Mono" panose="020B0609020000020004" pitchFamily="49" charset="0"/>
              </a:rPr>
              <a:t>canvaspeak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-&gt;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SetLeftMargin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(0.11);</a:t>
            </a:r>
          </a:p>
          <a:p>
            <a:r>
              <a:rPr lang="en-US" sz="1800" i="0" dirty="0" err="1">
                <a:solidFill>
                  <a:srgbClr val="000080"/>
                </a:solidFill>
                <a:latin typeface="Cascadia Mono" panose="020B0609020000020004" pitchFamily="49" charset="0"/>
              </a:rPr>
              <a:t>canvaspeak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-&gt;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SetBottomMargin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(0.15);</a:t>
            </a:r>
          </a:p>
          <a:p>
            <a:r>
              <a:rPr lang="en-US" sz="1800" i="0" dirty="0" err="1">
                <a:solidFill>
                  <a:srgbClr val="000080"/>
                </a:solidFill>
                <a:latin typeface="Cascadia Mono" panose="020B0609020000020004" pitchFamily="49" charset="0"/>
              </a:rPr>
              <a:t>canvaspeak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-&gt;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SetFrameLineWidth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(3);</a:t>
            </a:r>
          </a:p>
          <a:p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TH1F *</a:t>
            </a:r>
            <a:r>
              <a:rPr lang="en-US" sz="1800" i="0" dirty="0">
                <a:solidFill>
                  <a:srgbClr val="000080"/>
                </a:solidFill>
                <a:latin typeface="Cascadia Mono" panose="020B0609020000020004" pitchFamily="49" charset="0"/>
              </a:rPr>
              <a:t>h1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 = </a:t>
            </a:r>
            <a:r>
              <a:rPr lang="en-US" sz="1800" i="0" dirty="0">
                <a:solidFill>
                  <a:srgbClr val="0000FF"/>
                </a:solidFill>
                <a:latin typeface="Cascadia Mono" panose="020B0609020000020004" pitchFamily="49" charset="0"/>
              </a:rPr>
              <a:t>new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 TH1F(</a:t>
            </a:r>
            <a:r>
              <a:rPr lang="en-US" sz="1800" i="0" dirty="0">
                <a:solidFill>
                  <a:srgbClr val="A31515"/>
                </a:solidFill>
                <a:latin typeface="Cascadia Mono" panose="020B0609020000020004" pitchFamily="49" charset="0"/>
              </a:rPr>
              <a:t>"h1"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,</a:t>
            </a:r>
            <a:r>
              <a:rPr lang="en-US" sz="1800" i="0" dirty="0">
                <a:solidFill>
                  <a:srgbClr val="A31515"/>
                </a:solidFill>
                <a:latin typeface="Cascadia Mono" panose="020B0609020000020004" pitchFamily="49" charset="0"/>
              </a:rPr>
              <a:t>"h1"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,80,-4,4);</a:t>
            </a:r>
            <a:r>
              <a:rPr lang="en-US" sz="1800" i="0" dirty="0">
                <a:solidFill>
                  <a:srgbClr val="008000"/>
                </a:solidFill>
                <a:latin typeface="Cascadia Mono" panose="020B0609020000020004" pitchFamily="49" charset="0"/>
              </a:rPr>
              <a:t>//create a histogram</a:t>
            </a:r>
            <a:endParaRPr lang="en-US" sz="1800" i="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i="1" dirty="0">
                <a:solidFill>
                  <a:srgbClr val="0000FF"/>
                </a:solidFill>
                <a:latin typeface="Cascadia Mono" panose="020B0609020000020004" pitchFamily="49" charset="0"/>
              </a:rPr>
              <a:t>string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1800" i="0" dirty="0">
                <a:solidFill>
                  <a:srgbClr val="000080"/>
                </a:solidFill>
                <a:latin typeface="Cascadia Mono" panose="020B0609020000020004" pitchFamily="49" charset="0"/>
              </a:rPr>
              <a:t>line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;</a:t>
            </a:r>
          </a:p>
          <a:p>
            <a:r>
              <a:rPr lang="en-US" sz="1800" i="0" dirty="0">
                <a:solidFill>
                  <a:srgbClr val="0000FF"/>
                </a:solidFill>
                <a:latin typeface="Cascadia Mono" panose="020B0609020000020004" pitchFamily="49" charset="0"/>
              </a:rPr>
              <a:t>while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 ( </a:t>
            </a:r>
            <a:r>
              <a:rPr lang="en-US" sz="1800" i="1" dirty="0" err="1">
                <a:solidFill>
                  <a:srgbClr val="880000"/>
                </a:solidFill>
                <a:latin typeface="Cascadia Mono" panose="020B0609020000020004" pitchFamily="49" charset="0"/>
              </a:rPr>
              <a:t>getline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</a:t>
            </a:r>
            <a:r>
              <a:rPr lang="en-US" sz="1800" i="0" dirty="0" err="1">
                <a:solidFill>
                  <a:srgbClr val="000080"/>
                </a:solidFill>
                <a:latin typeface="Cascadia Mono" panose="020B0609020000020004" pitchFamily="49" charset="0"/>
              </a:rPr>
              <a:t>infile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, </a:t>
            </a:r>
            <a:r>
              <a:rPr lang="en-US" sz="1800" i="0" dirty="0">
                <a:solidFill>
                  <a:srgbClr val="000080"/>
                </a:solidFill>
                <a:latin typeface="Cascadia Mono" panose="020B0609020000020004" pitchFamily="49" charset="0"/>
              </a:rPr>
              <a:t>line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) )</a:t>
            </a:r>
          </a:p>
          <a:p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{</a:t>
            </a:r>
          </a:p>
          <a:p>
            <a:r>
              <a:rPr lang="en-US" sz="1800" i="1" dirty="0" err="1">
                <a:solidFill>
                  <a:srgbClr val="0000FF"/>
                </a:solidFill>
                <a:latin typeface="Cascadia Mono" panose="020B0609020000020004" pitchFamily="49" charset="0"/>
              </a:rPr>
              <a:t>stringstream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</a:t>
            </a:r>
            <a:r>
              <a:rPr lang="en-US" sz="1800" i="0" dirty="0">
                <a:solidFill>
                  <a:srgbClr val="000080"/>
                </a:solidFill>
                <a:latin typeface="Cascadia Mono" panose="020B0609020000020004" pitchFamily="49" charset="0"/>
              </a:rPr>
              <a:t>line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) &gt;&gt; </a:t>
            </a:r>
            <a:r>
              <a:rPr lang="en-US" sz="1800" i="0" dirty="0">
                <a:solidFill>
                  <a:srgbClr val="000080"/>
                </a:solidFill>
                <a:latin typeface="Cascadia Mono" panose="020B0609020000020004" pitchFamily="49" charset="0"/>
              </a:rPr>
              <a:t>x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;</a:t>
            </a:r>
          </a:p>
          <a:p>
            <a:r>
              <a:rPr lang="en-US" sz="1800" i="0" dirty="0">
                <a:solidFill>
                  <a:srgbClr val="000080"/>
                </a:solidFill>
                <a:latin typeface="Cascadia Mono" panose="020B0609020000020004" pitchFamily="49" charset="0"/>
              </a:rPr>
              <a:t>h1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-&gt;</a:t>
            </a:r>
            <a:r>
              <a:rPr lang="en-US" sz="1800" i="1" dirty="0">
                <a:solidFill>
                  <a:srgbClr val="2F4F4F"/>
                </a:solidFill>
                <a:latin typeface="Cascadia Mono" panose="020B0609020000020004" pitchFamily="49" charset="0"/>
              </a:rPr>
              <a:t>Fill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</a:t>
            </a:r>
            <a:r>
              <a:rPr lang="en-US" sz="1800" i="1" dirty="0">
                <a:solidFill>
                  <a:srgbClr val="880000"/>
                </a:solidFill>
                <a:latin typeface="Cascadia Mono" panose="020B0609020000020004" pitchFamily="49" charset="0"/>
              </a:rPr>
              <a:t>log10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</a:t>
            </a:r>
            <a:r>
              <a:rPr lang="en-US" sz="1800" i="0" dirty="0">
                <a:solidFill>
                  <a:srgbClr val="000080"/>
                </a:solidFill>
                <a:latin typeface="Cascadia Mono" panose="020B0609020000020004" pitchFamily="49" charset="0"/>
              </a:rPr>
              <a:t>x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));</a:t>
            </a:r>
          </a:p>
          <a:p>
            <a:r>
              <a:rPr lang="en-US" sz="1800" i="0" dirty="0">
                <a:solidFill>
                  <a:srgbClr val="008000"/>
                </a:solidFill>
                <a:latin typeface="Cascadia Mono" panose="020B0609020000020004" pitchFamily="49" charset="0"/>
              </a:rPr>
              <a:t>//</a:t>
            </a:r>
            <a:r>
              <a:rPr lang="en-US" sz="1800" i="0" dirty="0" err="1">
                <a:solidFill>
                  <a:srgbClr val="008000"/>
                </a:solidFill>
                <a:latin typeface="Cascadia Mono" panose="020B0609020000020004" pitchFamily="49" charset="0"/>
              </a:rPr>
              <a:t>cout</a:t>
            </a:r>
            <a:r>
              <a:rPr lang="en-US" sz="1800" i="0" dirty="0">
                <a:solidFill>
                  <a:srgbClr val="008000"/>
                </a:solidFill>
                <a:latin typeface="Cascadia Mono" panose="020B0609020000020004" pitchFamily="49" charset="0"/>
              </a:rPr>
              <a:t> &lt;&lt;x&lt;&lt;</a:t>
            </a:r>
            <a:r>
              <a:rPr lang="en-US" sz="1800" i="0" dirty="0" err="1">
                <a:solidFill>
                  <a:srgbClr val="008000"/>
                </a:solidFill>
                <a:latin typeface="Cascadia Mono" panose="020B0609020000020004" pitchFamily="49" charset="0"/>
              </a:rPr>
              <a:t>endl</a:t>
            </a:r>
            <a:r>
              <a:rPr lang="en-US" sz="1800" i="0" dirty="0">
                <a:solidFill>
                  <a:srgbClr val="008000"/>
                </a:solidFill>
                <a:latin typeface="Cascadia Mono" panose="020B0609020000020004" pitchFamily="49" charset="0"/>
              </a:rPr>
              <a:t>;</a:t>
            </a:r>
            <a:endParaRPr lang="en-US" sz="1800" i="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}</a:t>
            </a:r>
          </a:p>
          <a:p>
            <a:r>
              <a:rPr lang="en-US" sz="1800" i="0" dirty="0">
                <a:solidFill>
                  <a:srgbClr val="000080"/>
                </a:solidFill>
                <a:latin typeface="Cascadia Mono" panose="020B0609020000020004" pitchFamily="49" charset="0"/>
              </a:rPr>
              <a:t>h1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-&gt;</a:t>
            </a:r>
            <a:r>
              <a:rPr lang="en-US" sz="1800" i="1" dirty="0">
                <a:solidFill>
                  <a:srgbClr val="880000"/>
                </a:solidFill>
                <a:latin typeface="Cascadia Mono" panose="020B0609020000020004" pitchFamily="49" charset="0"/>
              </a:rPr>
              <a:t>Draw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</a:t>
            </a:r>
            <a:r>
              <a:rPr lang="en-US" sz="1800" i="0" dirty="0">
                <a:solidFill>
                  <a:srgbClr val="A31515"/>
                </a:solidFill>
                <a:latin typeface="Cascadia Mono" panose="020B0609020000020004" pitchFamily="49" charset="0"/>
              </a:rPr>
              <a:t>"e"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);</a:t>
            </a:r>
          </a:p>
          <a:p>
            <a:r>
              <a:rPr lang="en-US" sz="1800" i="0" dirty="0">
                <a:solidFill>
                  <a:srgbClr val="000080"/>
                </a:solidFill>
                <a:latin typeface="Cascadia Mono" panose="020B0609020000020004" pitchFamily="49" charset="0"/>
              </a:rPr>
              <a:t>h1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-&gt;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GetXaxis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()-&gt;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SetTitle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</a:t>
            </a:r>
            <a:r>
              <a:rPr lang="en-US" sz="1800" i="0" dirty="0">
                <a:solidFill>
                  <a:srgbClr val="A31515"/>
                </a:solidFill>
                <a:latin typeface="Cascadia Mono" panose="020B0609020000020004" pitchFamily="49" charset="0"/>
              </a:rPr>
              <a:t>"Log #Gamma_p Ratio of Brown/Rauscher"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);</a:t>
            </a:r>
          </a:p>
          <a:p>
            <a:r>
              <a:rPr lang="en-US" sz="1800" i="0" dirty="0">
                <a:solidFill>
                  <a:srgbClr val="000080"/>
                </a:solidFill>
                <a:latin typeface="Cascadia Mono" panose="020B0609020000020004" pitchFamily="49" charset="0"/>
              </a:rPr>
              <a:t>h1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-&gt;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GetYaxis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()-&gt;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SetTitle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</a:t>
            </a:r>
            <a:r>
              <a:rPr lang="en-US" sz="1800" i="0" dirty="0">
                <a:solidFill>
                  <a:srgbClr val="A31515"/>
                </a:solidFill>
                <a:latin typeface="Cascadia Mono" panose="020B0609020000020004" pitchFamily="49" charset="0"/>
              </a:rPr>
              <a:t>"Counts"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);</a:t>
            </a:r>
          </a:p>
          <a:p>
            <a:r>
              <a:rPr lang="en-US" sz="1800" i="0" dirty="0">
                <a:solidFill>
                  <a:srgbClr val="000080"/>
                </a:solidFill>
                <a:latin typeface="Cascadia Mono" panose="020B0609020000020004" pitchFamily="49" charset="0"/>
              </a:rPr>
              <a:t>h1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-&gt;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SetLineWidth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(3);</a:t>
            </a:r>
          </a:p>
          <a:p>
            <a:r>
              <a:rPr lang="en-US" sz="1800" i="0" dirty="0">
                <a:solidFill>
                  <a:srgbClr val="000080"/>
                </a:solidFill>
                <a:latin typeface="Cascadia Mono" panose="020B0609020000020004" pitchFamily="49" charset="0"/>
              </a:rPr>
              <a:t>h1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-&gt;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SetLineColor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(1);</a:t>
            </a:r>
          </a:p>
          <a:p>
            <a:r>
              <a:rPr lang="en-US" sz="1800" i="0" dirty="0">
                <a:solidFill>
                  <a:srgbClr val="008000"/>
                </a:solidFill>
                <a:latin typeface="Cascadia Mono" panose="020B0609020000020004" pitchFamily="49" charset="0"/>
              </a:rPr>
              <a:t>//h1-&gt;</a:t>
            </a:r>
            <a:r>
              <a:rPr lang="en-US" sz="1800" i="0" dirty="0" err="1">
                <a:solidFill>
                  <a:srgbClr val="008000"/>
                </a:solidFill>
                <a:latin typeface="Cascadia Mono" panose="020B0609020000020004" pitchFamily="49" charset="0"/>
              </a:rPr>
              <a:t>SetStats</a:t>
            </a:r>
            <a:r>
              <a:rPr lang="en-US" sz="1800" i="0" dirty="0">
                <a:solidFill>
                  <a:srgbClr val="008000"/>
                </a:solidFill>
                <a:latin typeface="Cascadia Mono" panose="020B0609020000020004" pitchFamily="49" charset="0"/>
              </a:rPr>
              <a:t>(0);</a:t>
            </a:r>
            <a:endParaRPr lang="en-US" sz="1800" i="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i="0" dirty="0">
                <a:solidFill>
                  <a:srgbClr val="000080"/>
                </a:solidFill>
                <a:latin typeface="Cascadia Mono" panose="020B0609020000020004" pitchFamily="49" charset="0"/>
              </a:rPr>
              <a:t>h1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-&gt;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SetBinErrorOption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(TH1::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kPoisson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);</a:t>
            </a:r>
          </a:p>
          <a:p>
            <a:r>
              <a:rPr lang="en-US" sz="1800" i="0" dirty="0">
                <a:solidFill>
                  <a:srgbClr val="000080"/>
                </a:solidFill>
                <a:latin typeface="Cascadia Mono" panose="020B0609020000020004" pitchFamily="49" charset="0"/>
              </a:rPr>
              <a:t>h1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-&gt;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SetTitle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</a:t>
            </a:r>
            <a:r>
              <a:rPr lang="en-US" sz="1800" i="0" dirty="0">
                <a:solidFill>
                  <a:srgbClr val="A31515"/>
                </a:solidFill>
                <a:latin typeface="Cascadia Mono" panose="020B0609020000020004" pitchFamily="49" charset="0"/>
              </a:rPr>
              <a:t>""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);</a:t>
            </a:r>
          </a:p>
          <a:p>
            <a:r>
              <a:rPr lang="en-US" sz="1800" i="0" dirty="0">
                <a:solidFill>
                  <a:srgbClr val="000080"/>
                </a:solidFill>
                <a:latin typeface="Cascadia Mono" panose="020B0609020000020004" pitchFamily="49" charset="0"/>
              </a:rPr>
              <a:t>h1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-&gt;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GetXaxis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()-&gt;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CenterTitle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();</a:t>
            </a:r>
          </a:p>
          <a:p>
            <a:r>
              <a:rPr lang="en-US" sz="1800" i="0" dirty="0">
                <a:solidFill>
                  <a:srgbClr val="000080"/>
                </a:solidFill>
                <a:latin typeface="Cascadia Mono" panose="020B0609020000020004" pitchFamily="49" charset="0"/>
              </a:rPr>
              <a:t>h1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-&gt;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GetYaxis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()-&gt;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CenterTitle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();</a:t>
            </a:r>
          </a:p>
          <a:p>
            <a:r>
              <a:rPr lang="en-US" sz="1800" i="0" dirty="0">
                <a:solidFill>
                  <a:srgbClr val="000080"/>
                </a:solidFill>
                <a:latin typeface="Cascadia Mono" panose="020B0609020000020004" pitchFamily="49" charset="0"/>
              </a:rPr>
              <a:t>h1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-&gt;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GetXaxis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()-&gt;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SetLabelFont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(132);</a:t>
            </a:r>
          </a:p>
          <a:p>
            <a:r>
              <a:rPr lang="en-US" sz="1800" i="0" dirty="0">
                <a:solidFill>
                  <a:srgbClr val="000080"/>
                </a:solidFill>
                <a:latin typeface="Cascadia Mono" panose="020B0609020000020004" pitchFamily="49" charset="0"/>
              </a:rPr>
              <a:t>h1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-&gt;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GetYaxis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()-&gt;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SetLabelFont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(132);</a:t>
            </a:r>
          </a:p>
          <a:p>
            <a:r>
              <a:rPr lang="en-US" sz="1800" i="0" dirty="0">
                <a:solidFill>
                  <a:srgbClr val="000080"/>
                </a:solidFill>
                <a:latin typeface="Cascadia Mono" panose="020B0609020000020004" pitchFamily="49" charset="0"/>
              </a:rPr>
              <a:t>h1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-&gt;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GetXaxis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()-&gt;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SetLabelSize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(0.06);</a:t>
            </a:r>
          </a:p>
          <a:p>
            <a:r>
              <a:rPr lang="en-US" sz="1800" i="0" dirty="0">
                <a:solidFill>
                  <a:srgbClr val="000080"/>
                </a:solidFill>
                <a:latin typeface="Cascadia Mono" panose="020B0609020000020004" pitchFamily="49" charset="0"/>
              </a:rPr>
              <a:t>h1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-&gt;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GetYaxis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()-&gt;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SetLabelSize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(0.06);</a:t>
            </a:r>
          </a:p>
          <a:p>
            <a:r>
              <a:rPr lang="en-US" sz="1800" i="0" dirty="0">
                <a:solidFill>
                  <a:srgbClr val="000080"/>
                </a:solidFill>
                <a:latin typeface="Cascadia Mono" panose="020B0609020000020004" pitchFamily="49" charset="0"/>
              </a:rPr>
              <a:t>h1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-&gt;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GetXaxis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()-&gt;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SetTitleFont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(132);</a:t>
            </a:r>
          </a:p>
          <a:p>
            <a:r>
              <a:rPr lang="en-US" sz="1800" i="0" dirty="0">
                <a:solidFill>
                  <a:srgbClr val="000080"/>
                </a:solidFill>
                <a:latin typeface="Cascadia Mono" panose="020B0609020000020004" pitchFamily="49" charset="0"/>
              </a:rPr>
              <a:t>h1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-&gt;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GetYaxis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()-&gt;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SetTitleFont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(132);</a:t>
            </a:r>
          </a:p>
          <a:p>
            <a:r>
              <a:rPr lang="en-US" sz="1800" i="0" dirty="0">
                <a:solidFill>
                  <a:srgbClr val="000080"/>
                </a:solidFill>
                <a:latin typeface="Cascadia Mono" panose="020B0609020000020004" pitchFamily="49" charset="0"/>
              </a:rPr>
              <a:t>h1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-&gt;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GetXaxis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()-&gt;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SetTitleOffset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(1.0);</a:t>
            </a:r>
          </a:p>
          <a:p>
            <a:r>
              <a:rPr lang="en-US" sz="1800" i="0" dirty="0">
                <a:solidFill>
                  <a:srgbClr val="000080"/>
                </a:solidFill>
                <a:latin typeface="Cascadia Mono" panose="020B0609020000020004" pitchFamily="49" charset="0"/>
              </a:rPr>
              <a:t>h1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-&gt;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GetYaxis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()-&gt;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SetTitleOffset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(0.8);</a:t>
            </a:r>
          </a:p>
          <a:p>
            <a:r>
              <a:rPr lang="en-US" sz="1800" i="0" dirty="0">
                <a:solidFill>
                  <a:srgbClr val="000080"/>
                </a:solidFill>
                <a:latin typeface="Cascadia Mono" panose="020B0609020000020004" pitchFamily="49" charset="0"/>
              </a:rPr>
              <a:t>h1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-&gt;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GetXaxis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()-&gt;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SetTitleSize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(0.07);</a:t>
            </a:r>
          </a:p>
          <a:p>
            <a:r>
              <a:rPr lang="en-US" sz="1800" i="0" dirty="0">
                <a:solidFill>
                  <a:srgbClr val="000080"/>
                </a:solidFill>
                <a:latin typeface="Cascadia Mono" panose="020B0609020000020004" pitchFamily="49" charset="0"/>
              </a:rPr>
              <a:t>h1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-&gt;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GetYaxis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()-&gt;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SetTitleSize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(0.07);</a:t>
            </a:r>
          </a:p>
          <a:p>
            <a:r>
              <a:rPr lang="pt-BR" sz="1800" i="0" dirty="0">
                <a:solidFill>
                  <a:srgbClr val="008000"/>
                </a:solidFill>
                <a:latin typeface="Cascadia Mono" panose="020B0609020000020004" pitchFamily="49" charset="0"/>
              </a:rPr>
              <a:t>//h1-&gt;GetXaxis()-&gt;SetRangeUser(100, 6000);</a:t>
            </a:r>
            <a:endParaRPr lang="pt-BR" sz="1800" i="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pt-BR" sz="1800" i="0" dirty="0">
                <a:solidFill>
                  <a:srgbClr val="008000"/>
                </a:solidFill>
                <a:latin typeface="Cascadia Mono" panose="020B0609020000020004" pitchFamily="49" charset="0"/>
              </a:rPr>
              <a:t>//h1-&gt;GetYaxis()-&gt;SetRangeUser(0, 30000);</a:t>
            </a:r>
            <a:endParaRPr lang="pt-BR" sz="1800" i="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i="0" dirty="0">
                <a:solidFill>
                  <a:srgbClr val="000080"/>
                </a:solidFill>
                <a:latin typeface="Cascadia Mono" panose="020B0609020000020004" pitchFamily="49" charset="0"/>
              </a:rPr>
              <a:t>h1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-&gt;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GetYaxis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()-&gt;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SetNdivisions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(505);</a:t>
            </a:r>
          </a:p>
          <a:p>
            <a:r>
              <a:rPr lang="en-US" sz="1800" i="0" dirty="0">
                <a:solidFill>
                  <a:srgbClr val="000080"/>
                </a:solidFill>
                <a:latin typeface="Cascadia Mono" panose="020B0609020000020004" pitchFamily="49" charset="0"/>
              </a:rPr>
              <a:t>h1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-&gt;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GetYaxis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()-&gt;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SetTickLength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(0.015);</a:t>
            </a:r>
          </a:p>
          <a:p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gPad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-&gt;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RedrawAxis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();</a:t>
            </a:r>
          </a:p>
          <a:p>
            <a:r>
              <a:rPr lang="en-US" sz="1800" i="1" dirty="0" err="1">
                <a:solidFill>
                  <a:srgbClr val="000080"/>
                </a:solidFill>
                <a:latin typeface="Cascadia Mono" panose="020B0609020000020004" pitchFamily="49" charset="0"/>
              </a:rPr>
              <a:t>cout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&lt;&lt;</a:t>
            </a:r>
            <a:r>
              <a:rPr lang="en-US" sz="1800" i="0" dirty="0">
                <a:solidFill>
                  <a:srgbClr val="A31515"/>
                </a:solidFill>
                <a:latin typeface="Cascadia Mono" panose="020B0609020000020004" pitchFamily="49" charset="0"/>
              </a:rPr>
              <a:t>"RMS= "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&lt;&lt;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setiosflags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</a:t>
            </a:r>
            <a:r>
              <a:rPr lang="en-US" sz="1800" i="1" dirty="0" err="1">
                <a:solidFill>
                  <a:srgbClr val="0000FF"/>
                </a:solidFill>
                <a:latin typeface="Cascadia Mono" panose="020B0609020000020004" pitchFamily="49" charset="0"/>
              </a:rPr>
              <a:t>ios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::</a:t>
            </a:r>
            <a:r>
              <a:rPr lang="en-US" sz="1800" i="1" dirty="0">
                <a:solidFill>
                  <a:srgbClr val="880000"/>
                </a:solidFill>
                <a:latin typeface="Cascadia Mono" panose="020B0609020000020004" pitchFamily="49" charset="0"/>
              </a:rPr>
              <a:t>fixed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)&lt;&lt;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setprecision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(9)&lt;&lt;</a:t>
            </a:r>
            <a:r>
              <a:rPr lang="en-US" sz="1800" i="0" dirty="0">
                <a:solidFill>
                  <a:srgbClr val="000080"/>
                </a:solidFill>
                <a:latin typeface="Cascadia Mono" panose="020B0609020000020004" pitchFamily="49" charset="0"/>
              </a:rPr>
              <a:t>h1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-&gt;</a:t>
            </a:r>
            <a:r>
              <a:rPr lang="en-US" sz="1800" i="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GetRMS</a:t>
            </a:r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();</a:t>
            </a:r>
            <a:r>
              <a:rPr lang="en-US" sz="1800" i="0" dirty="0">
                <a:solidFill>
                  <a:srgbClr val="008000"/>
                </a:solidFill>
                <a:latin typeface="Cascadia Mono" panose="020B0609020000020004" pitchFamily="49" charset="0"/>
              </a:rPr>
              <a:t>//you can also find the RMS in the </a:t>
            </a:r>
            <a:r>
              <a:rPr lang="en-US" sz="1800" i="0" dirty="0" err="1">
                <a:solidFill>
                  <a:srgbClr val="008000"/>
                </a:solidFill>
                <a:latin typeface="Cascadia Mono" panose="020B0609020000020004" pitchFamily="49" charset="0"/>
              </a:rPr>
              <a:t>rootfile</a:t>
            </a:r>
            <a:endParaRPr lang="en-US" sz="1800" i="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i="0" dirty="0">
                <a:solidFill>
                  <a:srgbClr val="008000"/>
                </a:solidFill>
                <a:latin typeface="Cascadia Mono" panose="020B0609020000020004" pitchFamily="49" charset="0"/>
              </a:rPr>
              <a:t>//</a:t>
            </a:r>
            <a:r>
              <a:rPr lang="en-US" sz="1800" i="0" dirty="0" err="1">
                <a:solidFill>
                  <a:srgbClr val="008000"/>
                </a:solidFill>
                <a:latin typeface="Cascadia Mono" panose="020B0609020000020004" pitchFamily="49" charset="0"/>
              </a:rPr>
              <a:t>fout</a:t>
            </a:r>
            <a:r>
              <a:rPr lang="en-US" sz="1800" i="0" dirty="0">
                <a:solidFill>
                  <a:srgbClr val="008000"/>
                </a:solidFill>
                <a:latin typeface="Cascadia Mono" panose="020B0609020000020004" pitchFamily="49" charset="0"/>
              </a:rPr>
              <a:t>-&gt;Write();</a:t>
            </a:r>
            <a:endParaRPr lang="en-US" sz="1800" i="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i="0" dirty="0">
                <a:solidFill>
                  <a:srgbClr val="008000"/>
                </a:solidFill>
                <a:latin typeface="Cascadia Mono" panose="020B0609020000020004" pitchFamily="49" charset="0"/>
              </a:rPr>
              <a:t>//</a:t>
            </a:r>
            <a:r>
              <a:rPr lang="en-US" sz="1800" i="0" dirty="0" err="1">
                <a:solidFill>
                  <a:srgbClr val="008000"/>
                </a:solidFill>
                <a:latin typeface="Cascadia Mono" panose="020B0609020000020004" pitchFamily="49" charset="0"/>
              </a:rPr>
              <a:t>fout</a:t>
            </a:r>
            <a:r>
              <a:rPr lang="en-US" sz="1800" i="0" dirty="0">
                <a:solidFill>
                  <a:srgbClr val="008000"/>
                </a:solidFill>
                <a:latin typeface="Cascadia Mono" panose="020B0609020000020004" pitchFamily="49" charset="0"/>
              </a:rPr>
              <a:t>-&gt;Close();</a:t>
            </a:r>
            <a:endParaRPr lang="en-US" sz="1800" i="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1800" i="0" dirty="0">
                <a:solidFill>
                  <a:srgbClr val="000000"/>
                </a:solidFill>
                <a:latin typeface="Cascadia Mono" panose="020B0609020000020004" pitchFamily="49" charset="0"/>
              </a:rPr>
              <a:t>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6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B500-29E2-472A-A6BB-71C7EF7F4515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08EA9-B3D7-4833-B6A6-83176770B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686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B500-29E2-472A-A6BB-71C7EF7F4515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08EA9-B3D7-4833-B6A6-83176770B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610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B500-29E2-472A-A6BB-71C7EF7F4515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08EA9-B3D7-4833-B6A6-83176770B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6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0210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B500-29E2-472A-A6BB-71C7EF7F4515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08EA9-B3D7-4833-B6A6-83176770B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4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B500-29E2-472A-A6BB-71C7EF7F4515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08EA9-B3D7-4833-B6A6-83176770B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0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B500-29E2-472A-A6BB-71C7EF7F4515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08EA9-B3D7-4833-B6A6-83176770B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365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B500-29E2-472A-A6BB-71C7EF7F4515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08EA9-B3D7-4833-B6A6-83176770B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14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B500-29E2-472A-A6BB-71C7EF7F4515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08EA9-B3D7-4833-B6A6-83176770B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80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B500-29E2-472A-A6BB-71C7EF7F4515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08EA9-B3D7-4833-B6A6-83176770B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622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B500-29E2-472A-A6BB-71C7EF7F4515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08EA9-B3D7-4833-B6A6-83176770B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46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B500-29E2-472A-A6BB-71C7EF7F4515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08EA9-B3D7-4833-B6A6-83176770B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0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BB500-29E2-472A-A6BB-71C7EF7F4515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08EA9-B3D7-4833-B6A6-83176770B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709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AF90EE7-43DD-4C42-A569-2D9B8CCE00C2}"/>
              </a:ext>
            </a:extLst>
          </p:cNvPr>
          <p:cNvGraphicFramePr>
            <a:graphicFrameLocks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10219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239D86-3E03-4229-A761-919CA8C77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0"/>
            <a:ext cx="5094514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7AE8CF-51A4-475C-9DE4-EA83088B9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4177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50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812246-D896-44CF-9FCC-76DCD9F93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41772" cy="411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AB59DA-0098-499B-A04F-23589B0C6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0"/>
            <a:ext cx="509451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98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47B7A2-9154-49EE-9745-DE7B40B2A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0"/>
            <a:ext cx="5094514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F304DE-7D49-4D47-8ED5-D7A2E6EEB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4177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21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D77C19-1449-49F6-939F-8F22265DD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41772" cy="411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480EEF-C65C-4293-B629-93B9107E3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0"/>
            <a:ext cx="509451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1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AA2634-4D7E-4681-A333-ACAF7EDE0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0"/>
            <a:ext cx="5094515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2015E6-894D-4AA9-A54D-3CDDB4B67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4177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07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B7FCB2-D278-4C93-B9BD-8E1A86225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3276"/>
            <a:ext cx="9144000" cy="54514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0C88C5-B9B4-4EAE-B6EC-017D76D32746}"/>
              </a:ext>
            </a:extLst>
          </p:cNvPr>
          <p:cNvSpPr txBox="1"/>
          <p:nvPr/>
        </p:nvSpPr>
        <p:spPr>
          <a:xfrm>
            <a:off x="1832605" y="977900"/>
            <a:ext cx="1746760" cy="1131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i="1" dirty="0"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sz="2400" i="1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Brown</a:t>
            </a:r>
          </a:p>
          <a:p>
            <a:pPr algn="ctr">
              <a:lnSpc>
                <a:spcPct val="150000"/>
              </a:lnSpc>
            </a:pPr>
            <a:r>
              <a:rPr lang="en-US" altLang="zh-CN" sz="2400" i="1" dirty="0"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sz="2400" i="1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Rauscher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BEE871-E0E4-4FD6-BF82-9F9007243470}"/>
              </a:ext>
            </a:extLst>
          </p:cNvPr>
          <p:cNvCxnSpPr>
            <a:cxnSpLocks/>
          </p:cNvCxnSpPr>
          <p:nvPr/>
        </p:nvCxnSpPr>
        <p:spPr>
          <a:xfrm>
            <a:off x="1887627" y="1607293"/>
            <a:ext cx="17145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5B1CB45-60EC-4A46-9694-4EBE4D6CF6CE}"/>
              </a:ext>
            </a:extLst>
          </p:cNvPr>
          <p:cNvSpPr txBox="1"/>
          <p:nvPr/>
        </p:nvSpPr>
        <p:spPr>
          <a:xfrm>
            <a:off x="1058742" y="1338360"/>
            <a:ext cx="811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log</a:t>
            </a:r>
            <a:r>
              <a:rPr lang="en-US" sz="24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84821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1424185-7F83-4FF7-9013-F1658BC0B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545"/>
            <a:ext cx="9144000" cy="58189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3415B8-1FE0-4576-A864-BA035B5241B0}"/>
              </a:ext>
            </a:extLst>
          </p:cNvPr>
          <p:cNvSpPr txBox="1"/>
          <p:nvPr/>
        </p:nvSpPr>
        <p:spPr>
          <a:xfrm>
            <a:off x="3415658" y="776613"/>
            <a:ext cx="23126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Brown Γ</a:t>
            </a:r>
            <a:r>
              <a:rPr lang="en-US" altLang="zh-CN" sz="24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</a:p>
          <a:p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Brown Γ</a:t>
            </a:r>
            <a:r>
              <a:rPr lang="en-US" altLang="zh-CN" sz="24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</a:p>
          <a:p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Rauscher Γ</a:t>
            </a:r>
            <a:r>
              <a:rPr lang="en-US" altLang="zh-CN" sz="24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</a:p>
          <a:p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sz="2400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tot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= Γ</a:t>
            </a:r>
            <a:r>
              <a:rPr lang="en-US" altLang="zh-CN" sz="24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+ Γ</a:t>
            </a:r>
            <a:r>
              <a:rPr lang="en-US" altLang="zh-CN" sz="24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+ Γ</a:t>
            </a:r>
            <a:r>
              <a:rPr lang="en-US" altLang="zh-CN" sz="24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endParaRPr lang="en-US" sz="2400" baseline="-2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463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FCBA30-5BE2-4D1F-A3E7-C3BF4F844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29094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1C6668-CB7E-4289-869E-E0A1F0296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72000" cy="29094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D34469-E21F-44E0-8FF7-F6928281D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09455"/>
            <a:ext cx="4572000" cy="29094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686405-33F2-4C0D-9600-A9FEBE0515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909454"/>
            <a:ext cx="4572000" cy="29094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1FA633-4CB9-4BEA-B3B4-EB167D413F10}"/>
              </a:ext>
            </a:extLst>
          </p:cNvPr>
          <p:cNvSpPr txBox="1"/>
          <p:nvPr/>
        </p:nvSpPr>
        <p:spPr>
          <a:xfrm>
            <a:off x="3567846" y="5657671"/>
            <a:ext cx="20083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Brown Γ</a:t>
            </a:r>
            <a:r>
              <a:rPr lang="en-US" altLang="zh-CN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Brown Γ</a:t>
            </a:r>
            <a:r>
              <a:rPr lang="en-US" altLang="zh-CN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Rauscher Γ</a:t>
            </a:r>
            <a:r>
              <a:rPr lang="en-US" altLang="zh-CN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*F</a:t>
            </a:r>
          </a:p>
          <a:p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tot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= Γ</a:t>
            </a:r>
            <a:r>
              <a:rPr lang="en-US" altLang="zh-CN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+ Γ</a:t>
            </a:r>
            <a:r>
              <a:rPr lang="en-US" altLang="zh-CN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+ Γ</a:t>
            </a:r>
            <a:r>
              <a:rPr lang="en-US" altLang="zh-CN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*F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516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F0294B-E432-40DD-A55D-DC1FEB73A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29094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FEE0A3-84B4-4B96-80B9-338D2EFCB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9455"/>
            <a:ext cx="4572000" cy="29094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5B1217-775C-405F-8E35-A0CFB43ECB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09455"/>
            <a:ext cx="4572000" cy="29094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00EE9A-4FA2-4368-B5C8-ADE309C077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29094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153A38-D22B-4305-9395-CC0E21AC18FD}"/>
              </a:ext>
            </a:extLst>
          </p:cNvPr>
          <p:cNvSpPr txBox="1"/>
          <p:nvPr/>
        </p:nvSpPr>
        <p:spPr>
          <a:xfrm>
            <a:off x="3567846" y="5657671"/>
            <a:ext cx="20083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Brown Γ</a:t>
            </a:r>
            <a:r>
              <a:rPr lang="en-US" altLang="zh-CN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Brown Γ</a:t>
            </a:r>
            <a:r>
              <a:rPr lang="en-US" altLang="zh-CN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Rauscher Γ</a:t>
            </a:r>
            <a:r>
              <a:rPr lang="en-US" altLang="zh-CN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*F</a:t>
            </a:r>
          </a:p>
          <a:p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tot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= Γ</a:t>
            </a:r>
            <a:r>
              <a:rPr lang="en-US" altLang="zh-CN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+ Γ</a:t>
            </a:r>
            <a:r>
              <a:rPr lang="en-US" altLang="zh-CN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+ Γ</a:t>
            </a:r>
            <a:r>
              <a:rPr lang="en-US" altLang="zh-CN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*F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48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ED9A254-BF02-4359-BDED-04C670ABE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2"/>
            <a:ext cx="4572000" cy="29094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E7671F-1565-41B6-9CA8-128C5142F9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572000" cy="29094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ED5257-CD1B-4371-A07E-5F2CCE11F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29094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46ABA0-E1B7-405F-960C-1FA3230A01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290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37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31A119-CDB3-4A1E-B45B-33831416A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29094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DD49AD-58B6-407E-B4A3-70EE5F380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29094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A1A5C6-46AB-4652-8A9A-271FE12B8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29094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22AD73-3742-4D6C-8234-D5976E78EB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290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035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4D1071-9491-4EEB-AEDF-307BD83EA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28975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D5BEAA-C3E9-4EC6-BF37-F2F864C37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572000" cy="289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204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23FCC1-24B0-4871-87DA-EDB3E4491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41772" cy="411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381093-7A2D-4F96-A226-D9A69591B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0"/>
            <a:ext cx="509451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00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794</Words>
  <Application>Microsoft Office PowerPoint</Application>
  <PresentationFormat>On-screen Show (4:3)</PresentationFormat>
  <Paragraphs>108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Cascadia Mono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lijie sun</dc:creator>
  <cp:lastModifiedBy>lijie sun</cp:lastModifiedBy>
  <cp:revision>1</cp:revision>
  <dcterms:created xsi:type="dcterms:W3CDTF">2024-07-02T06:05:20Z</dcterms:created>
  <dcterms:modified xsi:type="dcterms:W3CDTF">2024-07-02T06:06:13Z</dcterms:modified>
</cp:coreProperties>
</file>