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"/>
  </p:notesMasterIdLst>
  <p:sldIdLst>
    <p:sldId id="3735" r:id="rId2"/>
    <p:sldId id="3736" r:id="rId3"/>
    <p:sldId id="3737" r:id="rId4"/>
    <p:sldId id="3738" r:id="rId5"/>
    <p:sldId id="3739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58" autoAdjust="0"/>
    <p:restoredTop sz="94660"/>
  </p:normalViewPr>
  <p:slideViewPr>
    <p:cSldViewPr snapToGrid="0">
      <p:cViewPr varScale="1">
        <p:scale>
          <a:sx n="60" d="100"/>
          <a:sy n="60" d="100"/>
        </p:scale>
        <p:origin x="48" y="6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6DA72A-72F4-450C-8C42-63931DC167FD}" type="datetimeFigureOut">
              <a:rPr lang="en-US" smtClean="0"/>
              <a:t>7/2/2024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85C269-6302-416C-84F9-F4C218797B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3908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/</a:t>
            </a:r>
            <a:r>
              <a:rPr lang="en-US" dirty="0" err="1"/>
              <a:t>mnt</a:t>
            </a:r>
            <a:r>
              <a:rPr lang="en-US" dirty="0"/>
              <a:t>/projects/e21072/</a:t>
            </a:r>
            <a:r>
              <a:rPr lang="en-US" dirty="0" err="1"/>
              <a:t>OfflineAnalysis</a:t>
            </a:r>
            <a:r>
              <a:rPr lang="en-US" dirty="0"/>
              <a:t>/</a:t>
            </a:r>
            <a:r>
              <a:rPr lang="en-US" dirty="0" err="1"/>
              <a:t>Corrected_CNN_Images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1B252B-7F21-423D-A65D-1A67374A64A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0520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BEB1E-3EE8-4A31-B10A-2719BE03A5F7}" type="datetimeFigureOut">
              <a:rPr lang="en-US" smtClean="0"/>
              <a:t>7/2/2024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FCFD1-F3A0-4A4C-A5D2-21185EE84E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7990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BEB1E-3EE8-4A31-B10A-2719BE03A5F7}" type="datetimeFigureOut">
              <a:rPr lang="en-US" smtClean="0"/>
              <a:t>7/2/2024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FCFD1-F3A0-4A4C-A5D2-21185EE84E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0741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BEB1E-3EE8-4A31-B10A-2719BE03A5F7}" type="datetimeFigureOut">
              <a:rPr lang="en-US" smtClean="0"/>
              <a:t>7/2/2024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FCFD1-F3A0-4A4C-A5D2-21185EE84E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448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正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744832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BEB1E-3EE8-4A31-B10A-2719BE03A5F7}" type="datetimeFigureOut">
              <a:rPr lang="en-US" smtClean="0"/>
              <a:t>7/2/2024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FCFD1-F3A0-4A4C-A5D2-21185EE84E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563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BEB1E-3EE8-4A31-B10A-2719BE03A5F7}" type="datetimeFigureOut">
              <a:rPr lang="en-US" smtClean="0"/>
              <a:t>7/2/2024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FCFD1-F3A0-4A4C-A5D2-21185EE84E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5397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BEB1E-3EE8-4A31-B10A-2719BE03A5F7}" type="datetimeFigureOut">
              <a:rPr lang="en-US" smtClean="0"/>
              <a:t>7/2/2024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FCFD1-F3A0-4A4C-A5D2-21185EE84E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1536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BEB1E-3EE8-4A31-B10A-2719BE03A5F7}" type="datetimeFigureOut">
              <a:rPr lang="en-US" smtClean="0"/>
              <a:t>7/2/2024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FCFD1-F3A0-4A4C-A5D2-21185EE84E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5538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BEB1E-3EE8-4A31-B10A-2719BE03A5F7}" type="datetimeFigureOut">
              <a:rPr lang="en-US" smtClean="0"/>
              <a:t>7/2/2024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FCFD1-F3A0-4A4C-A5D2-21185EE84E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6622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BEB1E-3EE8-4A31-B10A-2719BE03A5F7}" type="datetimeFigureOut">
              <a:rPr lang="en-US" smtClean="0"/>
              <a:t>7/2/2024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FCFD1-F3A0-4A4C-A5D2-21185EE84E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589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BEB1E-3EE8-4A31-B10A-2719BE03A5F7}" type="datetimeFigureOut">
              <a:rPr lang="en-US" smtClean="0"/>
              <a:t>7/2/2024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FCFD1-F3A0-4A4C-A5D2-21185EE84E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2203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BEB1E-3EE8-4A31-B10A-2719BE03A5F7}" type="datetimeFigureOut">
              <a:rPr lang="en-US" smtClean="0"/>
              <a:t>7/2/2024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FCFD1-F3A0-4A4C-A5D2-21185EE84E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9588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4BEB1E-3EE8-4A31-B10A-2719BE03A5F7}" type="datetimeFigureOut">
              <a:rPr lang="en-US" smtClean="0"/>
              <a:t>7/2/2024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0FCFD1-F3A0-4A4C-A5D2-21185EE84E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349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4A7D19E-B56A-4861-A4F7-A3F118B218F2}"/>
              </a:ext>
            </a:extLst>
          </p:cNvPr>
          <p:cNvSpPr txBox="1"/>
          <p:nvPr/>
        </p:nvSpPr>
        <p:spPr>
          <a:xfrm>
            <a:off x="0" y="0"/>
            <a:ext cx="9144000" cy="59093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Class counts: {'</a:t>
            </a:r>
            <a:r>
              <a:rPr lang="en-US" dirty="0" err="1"/>
              <a:t>Anomalous_Events</a:t>
            </a:r>
            <a:r>
              <a:rPr lang="en-US" dirty="0"/>
              <a:t>': 1017, '</a:t>
            </a:r>
            <a:r>
              <a:rPr lang="en-US" dirty="0" err="1"/>
              <a:t>Individual_Events</a:t>
            </a:r>
            <a:r>
              <a:rPr lang="en-US" dirty="0"/>
              <a:t>': 1065, '</a:t>
            </a:r>
            <a:r>
              <a:rPr lang="en-US" dirty="0" err="1"/>
              <a:t>Two_Particle_Events</a:t>
            </a:r>
            <a:r>
              <a:rPr lang="en-US" dirty="0"/>
              <a:t>': 1116}</a:t>
            </a:r>
          </a:p>
          <a:p>
            <a:r>
              <a:rPr lang="en-US" dirty="0"/>
              <a:t>Target samples per class: 1017</a:t>
            </a:r>
          </a:p>
          <a:p>
            <a:r>
              <a:rPr lang="en-US" dirty="0"/>
              <a:t>Epoch 1/50</a:t>
            </a:r>
          </a:p>
          <a:p>
            <a:r>
              <a:rPr lang="en-US" dirty="0"/>
              <a:t>100%|██████████| 687/687 [00:44&lt;00:00, 15.58it/s]</a:t>
            </a:r>
          </a:p>
          <a:p>
            <a:r>
              <a:rPr lang="en-US" dirty="0"/>
              <a:t>train Loss: 0.9507 Acc: 0.3463</a:t>
            </a:r>
          </a:p>
          <a:p>
            <a:r>
              <a:rPr lang="en-US" dirty="0"/>
              <a:t>100%|██████████| 77/77 [00:02&lt;00:00, 29.26it/s]</a:t>
            </a:r>
          </a:p>
          <a:p>
            <a:r>
              <a:rPr lang="en-US" dirty="0" err="1"/>
              <a:t>val</a:t>
            </a:r>
            <a:r>
              <a:rPr lang="en-US" dirty="0"/>
              <a:t> Loss: 0.9868 Acc: 0.5475</a:t>
            </a:r>
          </a:p>
          <a:p>
            <a:r>
              <a:rPr lang="en-US" dirty="0"/>
              <a:t>Validation loss decreased (0.986801 --&gt; 0.986801). Saving model...</a:t>
            </a:r>
          </a:p>
          <a:p>
            <a:endParaRPr lang="en-US" dirty="0"/>
          </a:p>
          <a:p>
            <a:r>
              <a:rPr lang="en-US" dirty="0"/>
              <a:t>Epoch 2/50</a:t>
            </a:r>
          </a:p>
          <a:p>
            <a:r>
              <a:rPr lang="en-US" dirty="0"/>
              <a:t>100%|██████████| 687/687 [00:43&lt;00:00, 15.63it/s]</a:t>
            </a:r>
          </a:p>
          <a:p>
            <a:r>
              <a:rPr lang="en-US" dirty="0"/>
              <a:t>train Loss: 0.9021 Acc: 0.3747</a:t>
            </a:r>
          </a:p>
          <a:p>
            <a:r>
              <a:rPr lang="en-US" dirty="0"/>
              <a:t>100%|██████████| 77/77 [00:02&lt;00:00, 29.28it/s]</a:t>
            </a:r>
          </a:p>
          <a:p>
            <a:r>
              <a:rPr lang="en-US" dirty="0" err="1"/>
              <a:t>val</a:t>
            </a:r>
            <a:r>
              <a:rPr lang="en-US" dirty="0"/>
              <a:t> Loss: 1.0163 Acc: 0.2918</a:t>
            </a:r>
          </a:p>
          <a:p>
            <a:endParaRPr lang="en-US" dirty="0"/>
          </a:p>
          <a:p>
            <a:r>
              <a:rPr lang="en-US" dirty="0"/>
              <a:t>Epoch 3/50</a:t>
            </a:r>
          </a:p>
          <a:p>
            <a:r>
              <a:rPr lang="en-US" dirty="0"/>
              <a:t>100%|██████████| 687/687 [00:43&lt;00:00, 15.63it/s]</a:t>
            </a:r>
          </a:p>
          <a:p>
            <a:r>
              <a:rPr lang="en-US" dirty="0"/>
              <a:t>train Loss: 0.9021 Acc: 0.3769</a:t>
            </a:r>
          </a:p>
          <a:p>
            <a:r>
              <a:rPr lang="en-US" dirty="0"/>
              <a:t>100%|██████████| 77/77 [00:02&lt;00:00, 29.44it/s]</a:t>
            </a:r>
          </a:p>
          <a:p>
            <a:r>
              <a:rPr lang="en-US" dirty="0" err="1"/>
              <a:t>val</a:t>
            </a:r>
            <a:r>
              <a:rPr lang="en-US" dirty="0"/>
              <a:t> Loss: 0.9852 Acc: 0.2918</a:t>
            </a:r>
          </a:p>
          <a:p>
            <a:r>
              <a:rPr lang="en-US" dirty="0"/>
              <a:t>Validation loss decreased (0.985246 --&gt; 0.985246). Saving model...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6162A21-E54E-48DB-8DE6-3996334D4AB7}"/>
              </a:ext>
            </a:extLst>
          </p:cNvPr>
          <p:cNvSpPr txBox="1"/>
          <p:nvPr/>
        </p:nvSpPr>
        <p:spPr>
          <a:xfrm>
            <a:off x="7920588" y="6457890"/>
            <a:ext cx="12234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/>
              <a:t>20240702</a:t>
            </a:r>
          </a:p>
        </p:txBody>
      </p:sp>
    </p:spTree>
    <p:extLst>
      <p:ext uri="{BB962C8B-B14F-4D97-AF65-F5344CB8AC3E}">
        <p14:creationId xmlns:p14="http://schemas.microsoft.com/office/powerpoint/2010/main" val="9889083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C392773-34F4-47D9-9BA4-A6DABA510C50}"/>
              </a:ext>
            </a:extLst>
          </p:cNvPr>
          <p:cNvSpPr txBox="1"/>
          <p:nvPr/>
        </p:nvSpPr>
        <p:spPr>
          <a:xfrm>
            <a:off x="0" y="0"/>
            <a:ext cx="9144000" cy="59093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Epoch 48/50</a:t>
            </a:r>
          </a:p>
          <a:p>
            <a:r>
              <a:rPr lang="en-US" dirty="0"/>
              <a:t>100%|██████████| 687/687 [00:43&lt;00:00, 15.81it/s]</a:t>
            </a:r>
          </a:p>
          <a:p>
            <a:r>
              <a:rPr lang="en-US" dirty="0"/>
              <a:t>train Loss: 0.2646 Acc: 0.8696</a:t>
            </a:r>
          </a:p>
          <a:p>
            <a:r>
              <a:rPr lang="en-US" dirty="0"/>
              <a:t>100%|██████████| 77/77 [00:02&lt;00:00, 29.64it/s]</a:t>
            </a:r>
          </a:p>
          <a:p>
            <a:r>
              <a:rPr lang="en-US" dirty="0" err="1"/>
              <a:t>val</a:t>
            </a:r>
            <a:r>
              <a:rPr lang="en-US" dirty="0"/>
              <a:t> Loss: 0.3381 Acc: 0.8164</a:t>
            </a:r>
          </a:p>
          <a:p>
            <a:r>
              <a:rPr lang="en-US" dirty="0"/>
              <a:t>Validation loss decreased (0.338087 --&gt; 0.338087). Saving model...</a:t>
            </a:r>
          </a:p>
          <a:p>
            <a:endParaRPr lang="en-US" dirty="0"/>
          </a:p>
          <a:p>
            <a:r>
              <a:rPr lang="en-US" dirty="0"/>
              <a:t>Epoch 49/50</a:t>
            </a:r>
          </a:p>
          <a:p>
            <a:r>
              <a:rPr lang="en-US" dirty="0"/>
              <a:t>100%|██████████| 687/687 [00:43&lt;00:00, 15.83it/s]</a:t>
            </a:r>
          </a:p>
          <a:p>
            <a:r>
              <a:rPr lang="en-US" dirty="0"/>
              <a:t>train Loss: 0.2648 Acc: 0.8733</a:t>
            </a:r>
          </a:p>
          <a:p>
            <a:r>
              <a:rPr lang="en-US" dirty="0"/>
              <a:t>100%|██████████| 77/77 [00:02&lt;00:00, 29.73it/s]</a:t>
            </a:r>
          </a:p>
          <a:p>
            <a:r>
              <a:rPr lang="en-US" dirty="0" err="1"/>
              <a:t>val</a:t>
            </a:r>
            <a:r>
              <a:rPr lang="en-US" dirty="0"/>
              <a:t> Loss: 0.3213 Acc: 0.8066</a:t>
            </a:r>
          </a:p>
          <a:p>
            <a:r>
              <a:rPr lang="en-US" dirty="0"/>
              <a:t>Validation loss decreased (0.321265 --&gt; 0.321265). Saving model...</a:t>
            </a:r>
          </a:p>
          <a:p>
            <a:endParaRPr lang="en-US" dirty="0"/>
          </a:p>
          <a:p>
            <a:r>
              <a:rPr lang="en-US" dirty="0"/>
              <a:t>Epoch 50/50</a:t>
            </a:r>
          </a:p>
          <a:p>
            <a:r>
              <a:rPr lang="en-US" dirty="0"/>
              <a:t>100%|██████████| 687/687 [00:43&lt;00:00, 15.79it/s]</a:t>
            </a:r>
          </a:p>
          <a:p>
            <a:r>
              <a:rPr lang="en-US" dirty="0"/>
              <a:t>train Loss: 0.2692 Acc: 0.8704</a:t>
            </a:r>
          </a:p>
          <a:p>
            <a:r>
              <a:rPr lang="en-US" dirty="0"/>
              <a:t>100%|██████████| 77/77 [00:02&lt;00:00, 30.09it/s]</a:t>
            </a:r>
          </a:p>
          <a:p>
            <a:r>
              <a:rPr lang="en-US" dirty="0" err="1"/>
              <a:t>val</a:t>
            </a:r>
            <a:r>
              <a:rPr lang="en-US" dirty="0"/>
              <a:t> Loss: 0.3531 Acc: 0.8164</a:t>
            </a:r>
          </a:p>
          <a:p>
            <a:endParaRPr lang="en-US" dirty="0"/>
          </a:p>
          <a:p>
            <a:r>
              <a:rPr lang="en-US" dirty="0"/>
              <a:t>Test Acc: 0.8233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35D8B7F-AE97-4988-9D9B-8FFC7DFF4E7F}"/>
              </a:ext>
            </a:extLst>
          </p:cNvPr>
          <p:cNvSpPr txBox="1"/>
          <p:nvPr/>
        </p:nvSpPr>
        <p:spPr>
          <a:xfrm>
            <a:off x="7920588" y="6457890"/>
            <a:ext cx="12234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/>
              <a:t>20240702</a:t>
            </a:r>
          </a:p>
        </p:txBody>
      </p:sp>
    </p:spTree>
    <p:extLst>
      <p:ext uri="{BB962C8B-B14F-4D97-AF65-F5344CB8AC3E}">
        <p14:creationId xmlns:p14="http://schemas.microsoft.com/office/powerpoint/2010/main" val="13944361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81F577D-FBC9-48E7-A546-23A0A598EA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172200" cy="3429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D872892-F9FD-4152-8C41-866DD0DA35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429000"/>
            <a:ext cx="4264268" cy="3429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0996098-523F-4823-93F6-8FC51072D199}"/>
              </a:ext>
            </a:extLst>
          </p:cNvPr>
          <p:cNvSpPr txBox="1"/>
          <p:nvPr/>
        </p:nvSpPr>
        <p:spPr>
          <a:xfrm>
            <a:off x="7920588" y="6457890"/>
            <a:ext cx="12234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/>
              <a:t>20240702</a:t>
            </a:r>
          </a:p>
        </p:txBody>
      </p:sp>
    </p:spTree>
    <p:extLst>
      <p:ext uri="{BB962C8B-B14F-4D97-AF65-F5344CB8AC3E}">
        <p14:creationId xmlns:p14="http://schemas.microsoft.com/office/powerpoint/2010/main" val="32609552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5CEBBD2-60A6-4D7D-BB5C-CB227C0B42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6630" y="0"/>
            <a:ext cx="665074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80C4D0E-14E1-49FF-898D-A4FD13327332}"/>
              </a:ext>
            </a:extLst>
          </p:cNvPr>
          <p:cNvSpPr txBox="1"/>
          <p:nvPr/>
        </p:nvSpPr>
        <p:spPr>
          <a:xfrm>
            <a:off x="7920588" y="6457890"/>
            <a:ext cx="12234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/>
              <a:t>20240702</a:t>
            </a:r>
          </a:p>
        </p:txBody>
      </p:sp>
    </p:spTree>
    <p:extLst>
      <p:ext uri="{BB962C8B-B14F-4D97-AF65-F5344CB8AC3E}">
        <p14:creationId xmlns:p14="http://schemas.microsoft.com/office/powerpoint/2010/main" val="22755221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9B59C09-1870-4728-9E05-4CBC916814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514109" cy="543263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5794510-0F69-4CC0-932D-9CDF5ADD4A8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48148"/>
          <a:stretch/>
        </p:blipFill>
        <p:spPr>
          <a:xfrm>
            <a:off x="5514109" y="0"/>
            <a:ext cx="1699491" cy="678105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3165A48-7E85-42C7-82D3-E8A11874F53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1852"/>
          <a:stretch/>
        </p:blipFill>
        <p:spPr>
          <a:xfrm>
            <a:off x="7313779" y="1"/>
            <a:ext cx="1830221" cy="678105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FFCD366-42C6-42C4-B977-49390B0C4D89}"/>
              </a:ext>
            </a:extLst>
          </p:cNvPr>
          <p:cNvSpPr txBox="1"/>
          <p:nvPr/>
        </p:nvSpPr>
        <p:spPr>
          <a:xfrm>
            <a:off x="7920588" y="6457890"/>
            <a:ext cx="12234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/>
              <a:t>20240702</a:t>
            </a:r>
          </a:p>
        </p:txBody>
      </p:sp>
    </p:spTree>
    <p:extLst>
      <p:ext uri="{BB962C8B-B14F-4D97-AF65-F5344CB8AC3E}">
        <p14:creationId xmlns:p14="http://schemas.microsoft.com/office/powerpoint/2010/main" val="1026644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</TotalTime>
  <Words>338</Words>
  <Application>Microsoft Office PowerPoint</Application>
  <PresentationFormat>On-screen Show (4:3)</PresentationFormat>
  <Paragraphs>49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lijie sun</dc:creator>
  <cp:lastModifiedBy>lijie sun</cp:lastModifiedBy>
  <cp:revision>2</cp:revision>
  <dcterms:created xsi:type="dcterms:W3CDTF">2024-07-02T17:23:13Z</dcterms:created>
  <dcterms:modified xsi:type="dcterms:W3CDTF">2024-07-02T17:26:05Z</dcterms:modified>
</cp:coreProperties>
</file>