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333" r:id="rId2"/>
    <p:sldId id="2339" r:id="rId3"/>
    <p:sldId id="2334" r:id="rId4"/>
    <p:sldId id="2336" r:id="rId5"/>
    <p:sldId id="2337" r:id="rId6"/>
    <p:sldId id="2307" r:id="rId7"/>
    <p:sldId id="234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D9400-D5E4-4606-B459-78CD516AB6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8054-361A-48B1-877B-B79D0E6B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A49FC-935D-4AE8-9809-055E59AC43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38255" cy="6761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56350-6E86-4983-9F8C-E7AD992F0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/>
          <a:stretch/>
        </p:blipFill>
        <p:spPr>
          <a:xfrm>
            <a:off x="4805849" y="0"/>
            <a:ext cx="4360044" cy="3736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308E1-8BAB-42B4-AE2B-B10FE65DA582}"/>
              </a:ext>
            </a:extLst>
          </p:cNvPr>
          <p:cNvSpPr txBox="1"/>
          <p:nvPr/>
        </p:nvSpPr>
        <p:spPr>
          <a:xfrm>
            <a:off x="1619073" y="1740530"/>
            <a:ext cx="2599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Turbo pump on</a:t>
            </a:r>
          </a:p>
          <a:p>
            <a:r>
              <a:rPr lang="en-US" altLang="zh-CN" sz="2400" dirty="0">
                <a:solidFill>
                  <a:srgbClr val="FFFF00"/>
                </a:solidFill>
              </a:rPr>
              <a:t>With a blank</a:t>
            </a:r>
            <a:r>
              <a:rPr lang="zh-CN" altLang="en-US" sz="2400" dirty="0">
                <a:solidFill>
                  <a:srgbClr val="FFFF00"/>
                </a:solidFill>
              </a:rPr>
              <a:t> </a:t>
            </a:r>
            <a:r>
              <a:rPr lang="en-US" altLang="zh-CN" sz="2400" dirty="0">
                <a:solidFill>
                  <a:srgbClr val="FFFF00"/>
                </a:solidFill>
              </a:rPr>
              <a:t>flange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82A7F-F245-4F1D-B49E-898C1F14F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849" y="3736109"/>
            <a:ext cx="3188224" cy="30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1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2C39C-D8B4-42DE-97E3-AF71FE6EB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3"/>
          <a:stretch/>
        </p:blipFill>
        <p:spPr>
          <a:xfrm>
            <a:off x="1713965" y="0"/>
            <a:ext cx="5716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ED52B-7451-4E87-A320-F7B393769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01491" cy="599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69B97-31DE-403E-AFED-3B4AE1CB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0"/>
            <a:ext cx="4116477" cy="4257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1DAA7-5B5B-4D25-8FF0-7DB24CD85578}"/>
              </a:ext>
            </a:extLst>
          </p:cNvPr>
          <p:cNvSpPr txBox="1"/>
          <p:nvPr/>
        </p:nvSpPr>
        <p:spPr>
          <a:xfrm>
            <a:off x="1619073" y="1740530"/>
            <a:ext cx="3134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</a:rPr>
              <a:t>Turbo pump on</a:t>
            </a:r>
          </a:p>
          <a:p>
            <a:r>
              <a:rPr lang="en-US" altLang="zh-CN" sz="2400" dirty="0">
                <a:solidFill>
                  <a:srgbClr val="FFFF00"/>
                </a:solidFill>
              </a:rPr>
              <a:t>With the GL0510</a:t>
            </a:r>
            <a:r>
              <a:rPr lang="zh-CN" altLang="en-US" sz="2400" dirty="0">
                <a:solidFill>
                  <a:srgbClr val="FFFF00"/>
                </a:solidFill>
              </a:rPr>
              <a:t> </a:t>
            </a:r>
            <a:r>
              <a:rPr lang="en-US" altLang="zh-CN" sz="2400" dirty="0">
                <a:solidFill>
                  <a:srgbClr val="FFFF00"/>
                </a:solidFill>
              </a:rPr>
              <a:t>flange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0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ADBC0-E71C-49EF-BC80-23EDE9534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92412D-A478-48F1-BE5A-E2B5A0311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C4878-6FE6-4D04-85E2-39CC58292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6177280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3BE53-ADF2-4298-8540-D4526C9F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0"/>
            <a:ext cx="61772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2613D-B4F4-4B5C-853C-A78D6200E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673EC-24F1-41A8-89CB-8CA72FC47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F9A4F-FFC8-4FB9-9041-A28768B3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1</cp:revision>
  <dcterms:created xsi:type="dcterms:W3CDTF">2023-08-08T12:51:52Z</dcterms:created>
  <dcterms:modified xsi:type="dcterms:W3CDTF">2023-08-08T12:53:15Z</dcterms:modified>
</cp:coreProperties>
</file>